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4"/>
    <p:sldMasterId id="2147483957" r:id="rId5"/>
    <p:sldMasterId id="2147484023" r:id="rId6"/>
    <p:sldMasterId id="2147484050" r:id="rId7"/>
    <p:sldMasterId id="2147484064" r:id="rId8"/>
    <p:sldMasterId id="2147484078" r:id="rId9"/>
    <p:sldMasterId id="2147484092" r:id="rId10"/>
    <p:sldMasterId id="2147484036" r:id="rId11"/>
  </p:sldMasterIdLst>
  <p:notesMasterIdLst>
    <p:notesMasterId r:id="rId42"/>
  </p:notesMasterIdLst>
  <p:sldIdLst>
    <p:sldId id="757" r:id="rId12"/>
    <p:sldId id="377" r:id="rId13"/>
    <p:sldId id="790" r:id="rId14"/>
    <p:sldId id="2863" r:id="rId15"/>
    <p:sldId id="783" r:id="rId16"/>
    <p:sldId id="759" r:id="rId17"/>
    <p:sldId id="792" r:id="rId18"/>
    <p:sldId id="794" r:id="rId19"/>
    <p:sldId id="784" r:id="rId20"/>
    <p:sldId id="786" r:id="rId21"/>
    <p:sldId id="787" r:id="rId22"/>
    <p:sldId id="773" r:id="rId23"/>
    <p:sldId id="795" r:id="rId24"/>
    <p:sldId id="774" r:id="rId25"/>
    <p:sldId id="775" r:id="rId26"/>
    <p:sldId id="776" r:id="rId27"/>
    <p:sldId id="800" r:id="rId28"/>
    <p:sldId id="788" r:id="rId29"/>
    <p:sldId id="796" r:id="rId30"/>
    <p:sldId id="801" r:id="rId31"/>
    <p:sldId id="777" r:id="rId32"/>
    <p:sldId id="797" r:id="rId33"/>
    <p:sldId id="780" r:id="rId34"/>
    <p:sldId id="782" r:id="rId35"/>
    <p:sldId id="789" r:id="rId36"/>
    <p:sldId id="781" r:id="rId37"/>
    <p:sldId id="798" r:id="rId38"/>
    <p:sldId id="802" r:id="rId39"/>
    <p:sldId id="2862" r:id="rId40"/>
    <p:sldId id="758" r:id="rId41"/>
  </p:sldIdLst>
  <p:sldSz cx="12192000" cy="6858000"/>
  <p:notesSz cx="6858000" cy="9144000"/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slides" id="{D561F3BA-F959-D04C-976E-8D347890B2CD}">
          <p14:sldIdLst>
            <p14:sldId id="757"/>
            <p14:sldId id="377"/>
            <p14:sldId id="790"/>
            <p14:sldId id="2863"/>
            <p14:sldId id="783"/>
            <p14:sldId id="759"/>
            <p14:sldId id="792"/>
            <p14:sldId id="794"/>
            <p14:sldId id="784"/>
            <p14:sldId id="786"/>
            <p14:sldId id="787"/>
            <p14:sldId id="773"/>
            <p14:sldId id="795"/>
            <p14:sldId id="774"/>
            <p14:sldId id="775"/>
            <p14:sldId id="776"/>
            <p14:sldId id="800"/>
            <p14:sldId id="788"/>
            <p14:sldId id="796"/>
            <p14:sldId id="801"/>
            <p14:sldId id="777"/>
            <p14:sldId id="797"/>
            <p14:sldId id="780"/>
            <p14:sldId id="782"/>
            <p14:sldId id="789"/>
            <p14:sldId id="781"/>
            <p14:sldId id="798"/>
            <p14:sldId id="802"/>
            <p14:sldId id="2862"/>
            <p14:sldId id="758"/>
          </p14:sldIdLst>
        </p14:section>
        <p14:section name="Fleksible slides" id="{26EB1D6A-84A0-6A43-8DEB-243CDE86854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18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6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E7"/>
    <a:srgbClr val="E7E1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AA474-465C-473D-9D39-E9174E7806F4}" v="2" dt="2024-08-22T07:22:57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379" autoAdjust="0"/>
  </p:normalViewPr>
  <p:slideViewPr>
    <p:cSldViewPr>
      <p:cViewPr varScale="1">
        <p:scale>
          <a:sx n="81" d="100"/>
          <a:sy n="81" d="100"/>
        </p:scale>
        <p:origin x="1668" y="96"/>
      </p:cViewPr>
      <p:guideLst>
        <p:guide orient="horz" pos="2160"/>
        <p:guide orient="horz" pos="3180"/>
        <p:guide pos="3840"/>
        <p:guide pos="56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a Susanne Walther" userId="4f0f42b5-aad9-40c5-a646-c90969ec139b" providerId="ADAL" clId="{EA1AA474-465C-473D-9D39-E9174E7806F4}"/>
    <pc:docChg chg="custSel addSld delSld modSld modSection">
      <pc:chgData name="Mona Susanne Walther" userId="4f0f42b5-aad9-40c5-a646-c90969ec139b" providerId="ADAL" clId="{EA1AA474-465C-473D-9D39-E9174E7806F4}" dt="2024-08-22T07:23:08.513" v="22" actId="6549"/>
      <pc:docMkLst>
        <pc:docMk/>
      </pc:docMkLst>
      <pc:sldChg chg="del">
        <pc:chgData name="Mona Susanne Walther" userId="4f0f42b5-aad9-40c5-a646-c90969ec139b" providerId="ADAL" clId="{EA1AA474-465C-473D-9D39-E9174E7806F4}" dt="2024-08-22T06:15:53.837" v="18" actId="47"/>
        <pc:sldMkLst>
          <pc:docMk/>
          <pc:sldMk cId="2027259451" sldId="409"/>
        </pc:sldMkLst>
      </pc:sldChg>
      <pc:sldChg chg="modNotesTx">
        <pc:chgData name="Mona Susanne Walther" userId="4f0f42b5-aad9-40c5-a646-c90969ec139b" providerId="ADAL" clId="{EA1AA474-465C-473D-9D39-E9174E7806F4}" dt="2024-08-22T06:12:06.817" v="0" actId="6549"/>
        <pc:sldMkLst>
          <pc:docMk/>
          <pc:sldMk cId="3739073617" sldId="757"/>
        </pc:sldMkLst>
      </pc:sldChg>
      <pc:sldChg chg="modNotesTx">
        <pc:chgData name="Mona Susanne Walther" userId="4f0f42b5-aad9-40c5-a646-c90969ec139b" providerId="ADAL" clId="{EA1AA474-465C-473D-9D39-E9174E7806F4}" dt="2024-08-22T06:13:25.386" v="6" actId="6549"/>
        <pc:sldMkLst>
          <pc:docMk/>
          <pc:sldMk cId="1877222699" sldId="774"/>
        </pc:sldMkLst>
      </pc:sldChg>
      <pc:sldChg chg="modNotesTx">
        <pc:chgData name="Mona Susanne Walther" userId="4f0f42b5-aad9-40c5-a646-c90969ec139b" providerId="ADAL" clId="{EA1AA474-465C-473D-9D39-E9174E7806F4}" dt="2024-08-22T06:13:42.499" v="7" actId="6549"/>
        <pc:sldMkLst>
          <pc:docMk/>
          <pc:sldMk cId="3480170925" sldId="775"/>
        </pc:sldMkLst>
      </pc:sldChg>
      <pc:sldChg chg="modNotesTx">
        <pc:chgData name="Mona Susanne Walther" userId="4f0f42b5-aad9-40c5-a646-c90969ec139b" providerId="ADAL" clId="{EA1AA474-465C-473D-9D39-E9174E7806F4}" dt="2024-08-22T06:14:43.611" v="12" actId="6549"/>
        <pc:sldMkLst>
          <pc:docMk/>
          <pc:sldMk cId="2142615017" sldId="780"/>
        </pc:sldMkLst>
      </pc:sldChg>
      <pc:sldChg chg="modNotesTx">
        <pc:chgData name="Mona Susanne Walther" userId="4f0f42b5-aad9-40c5-a646-c90969ec139b" providerId="ADAL" clId="{EA1AA474-465C-473D-9D39-E9174E7806F4}" dt="2024-08-22T06:15:01.244" v="15" actId="6549"/>
        <pc:sldMkLst>
          <pc:docMk/>
          <pc:sldMk cId="662637866" sldId="781"/>
        </pc:sldMkLst>
      </pc:sldChg>
      <pc:sldChg chg="modNotesTx">
        <pc:chgData name="Mona Susanne Walther" userId="4f0f42b5-aad9-40c5-a646-c90969ec139b" providerId="ADAL" clId="{EA1AA474-465C-473D-9D39-E9174E7806F4}" dt="2024-08-22T06:14:48.636" v="13" actId="6549"/>
        <pc:sldMkLst>
          <pc:docMk/>
          <pc:sldMk cId="2651925364" sldId="782"/>
        </pc:sldMkLst>
      </pc:sldChg>
      <pc:sldChg chg="modNotesTx">
        <pc:chgData name="Mona Susanne Walther" userId="4f0f42b5-aad9-40c5-a646-c90969ec139b" providerId="ADAL" clId="{EA1AA474-465C-473D-9D39-E9174E7806F4}" dt="2024-08-22T06:12:47.572" v="2" actId="6549"/>
        <pc:sldMkLst>
          <pc:docMk/>
          <pc:sldMk cId="1509865648" sldId="783"/>
        </pc:sldMkLst>
      </pc:sldChg>
      <pc:sldChg chg="modNotesTx">
        <pc:chgData name="Mona Susanne Walther" userId="4f0f42b5-aad9-40c5-a646-c90969ec139b" providerId="ADAL" clId="{EA1AA474-465C-473D-9D39-E9174E7806F4}" dt="2024-08-22T06:13:02.747" v="3" actId="6549"/>
        <pc:sldMkLst>
          <pc:docMk/>
          <pc:sldMk cId="2254220020" sldId="784"/>
        </pc:sldMkLst>
      </pc:sldChg>
      <pc:sldChg chg="modNotesTx">
        <pc:chgData name="Mona Susanne Walther" userId="4f0f42b5-aad9-40c5-a646-c90969ec139b" providerId="ADAL" clId="{EA1AA474-465C-473D-9D39-E9174E7806F4}" dt="2024-08-22T06:13:09.619" v="4" actId="6549"/>
        <pc:sldMkLst>
          <pc:docMk/>
          <pc:sldMk cId="2362278970" sldId="786"/>
        </pc:sldMkLst>
      </pc:sldChg>
      <pc:sldChg chg="modNotesTx">
        <pc:chgData name="Mona Susanne Walther" userId="4f0f42b5-aad9-40c5-a646-c90969ec139b" providerId="ADAL" clId="{EA1AA474-465C-473D-9D39-E9174E7806F4}" dt="2024-08-22T06:13:17.291" v="5" actId="6549"/>
        <pc:sldMkLst>
          <pc:docMk/>
          <pc:sldMk cId="674267655" sldId="787"/>
        </pc:sldMkLst>
      </pc:sldChg>
      <pc:sldChg chg="modNotesTx">
        <pc:chgData name="Mona Susanne Walther" userId="4f0f42b5-aad9-40c5-a646-c90969ec139b" providerId="ADAL" clId="{EA1AA474-465C-473D-9D39-E9174E7806F4}" dt="2024-08-22T06:14:09.108" v="9" actId="6549"/>
        <pc:sldMkLst>
          <pc:docMk/>
          <pc:sldMk cId="2415027777" sldId="788"/>
        </pc:sldMkLst>
      </pc:sldChg>
      <pc:sldChg chg="modNotesTx">
        <pc:chgData name="Mona Susanne Walther" userId="4f0f42b5-aad9-40c5-a646-c90969ec139b" providerId="ADAL" clId="{EA1AA474-465C-473D-9D39-E9174E7806F4}" dt="2024-08-22T06:14:54.610" v="14" actId="6549"/>
        <pc:sldMkLst>
          <pc:docMk/>
          <pc:sldMk cId="1352212130" sldId="789"/>
        </pc:sldMkLst>
      </pc:sldChg>
      <pc:sldChg chg="modNotesTx">
        <pc:chgData name="Mona Susanne Walther" userId="4f0f42b5-aad9-40c5-a646-c90969ec139b" providerId="ADAL" clId="{EA1AA474-465C-473D-9D39-E9174E7806F4}" dt="2024-08-22T06:14:15.392" v="10" actId="6549"/>
        <pc:sldMkLst>
          <pc:docMk/>
          <pc:sldMk cId="2775897092" sldId="796"/>
        </pc:sldMkLst>
      </pc:sldChg>
      <pc:sldChg chg="modNotesTx">
        <pc:chgData name="Mona Susanne Walther" userId="4f0f42b5-aad9-40c5-a646-c90969ec139b" providerId="ADAL" clId="{EA1AA474-465C-473D-9D39-E9174E7806F4}" dt="2024-08-22T06:14:37.332" v="11" actId="6549"/>
        <pc:sldMkLst>
          <pc:docMk/>
          <pc:sldMk cId="3611776588" sldId="797"/>
        </pc:sldMkLst>
      </pc:sldChg>
      <pc:sldChg chg="modNotesTx">
        <pc:chgData name="Mona Susanne Walther" userId="4f0f42b5-aad9-40c5-a646-c90969ec139b" providerId="ADAL" clId="{EA1AA474-465C-473D-9D39-E9174E7806F4}" dt="2024-08-22T06:15:12.275" v="16" actId="6549"/>
        <pc:sldMkLst>
          <pc:docMk/>
          <pc:sldMk cId="1425719426" sldId="798"/>
        </pc:sldMkLst>
      </pc:sldChg>
      <pc:sldChg chg="del modNotesTx">
        <pc:chgData name="Mona Susanne Walther" userId="4f0f42b5-aad9-40c5-a646-c90969ec139b" providerId="ADAL" clId="{EA1AA474-465C-473D-9D39-E9174E7806F4}" dt="2024-08-22T07:23:00.088" v="20" actId="47"/>
        <pc:sldMkLst>
          <pc:docMk/>
          <pc:sldMk cId="2263457591" sldId="799"/>
        </pc:sldMkLst>
      </pc:sldChg>
      <pc:sldChg chg="modNotesTx">
        <pc:chgData name="Mona Susanne Walther" userId="4f0f42b5-aad9-40c5-a646-c90969ec139b" providerId="ADAL" clId="{EA1AA474-465C-473D-9D39-E9174E7806F4}" dt="2024-08-22T06:13:57.523" v="8" actId="6549"/>
        <pc:sldMkLst>
          <pc:docMk/>
          <pc:sldMk cId="1065863281" sldId="800"/>
        </pc:sldMkLst>
      </pc:sldChg>
      <pc:sldChg chg="add">
        <pc:chgData name="Mona Susanne Walther" userId="4f0f42b5-aad9-40c5-a646-c90969ec139b" providerId="ADAL" clId="{EA1AA474-465C-473D-9D39-E9174E7806F4}" dt="2024-08-22T06:15:51.590" v="17"/>
        <pc:sldMkLst>
          <pc:docMk/>
          <pc:sldMk cId="339215335" sldId="802"/>
        </pc:sldMkLst>
      </pc:sldChg>
      <pc:sldChg chg="add">
        <pc:chgData name="Mona Susanne Walther" userId="4f0f42b5-aad9-40c5-a646-c90969ec139b" providerId="ADAL" clId="{EA1AA474-465C-473D-9D39-E9174E7806F4}" dt="2024-08-22T06:15:51.590" v="17"/>
        <pc:sldMkLst>
          <pc:docMk/>
          <pc:sldMk cId="3126931325" sldId="2862"/>
        </pc:sldMkLst>
      </pc:sldChg>
      <pc:sldChg chg="delSp add mod modNotesTx">
        <pc:chgData name="Mona Susanne Walther" userId="4f0f42b5-aad9-40c5-a646-c90969ec139b" providerId="ADAL" clId="{EA1AA474-465C-473D-9D39-E9174E7806F4}" dt="2024-08-22T07:23:08.513" v="22" actId="6549"/>
        <pc:sldMkLst>
          <pc:docMk/>
          <pc:sldMk cId="2292295658" sldId="2863"/>
        </pc:sldMkLst>
        <pc:spChg chg="del">
          <ac:chgData name="Mona Susanne Walther" userId="4f0f42b5-aad9-40c5-a646-c90969ec139b" providerId="ADAL" clId="{EA1AA474-465C-473D-9D39-E9174E7806F4}" dt="2024-08-22T07:23:04.502" v="21" actId="478"/>
          <ac:spMkLst>
            <pc:docMk/>
            <pc:sldMk cId="2292295658" sldId="2863"/>
            <ac:spMk id="2" creationId="{F116B73E-5854-150F-366C-C8E27DD780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AA7A-1D5F-2043-8234-4250F6BA516C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6B63F-22BD-A84C-98EC-DB06E380965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0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2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3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908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47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85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226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62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722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624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96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2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48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42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7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7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13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9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8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355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12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6B63F-22BD-A84C-98EC-DB06E380965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39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chultzinformation.sharepoint.com/guiderogstandarder/Billeder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chultzinformation.sharepoint.com/guiderogstandarder/Billeder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D79FBC9-0439-BD44-9E4E-652C28B5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6179"/>
            <a:ext cx="1221105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CE88792D-C110-5143-B5FF-92F8B82B8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/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147EF6A-D0A5-BE4E-B1D0-DAD28F84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4A4DFD94-2D26-784F-BFAB-4265D6FE4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171" y="1238618"/>
            <a:ext cx="1584000" cy="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6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3">
          <p15:clr>
            <a:srgbClr val="FBAE40"/>
          </p15:clr>
        </p15:guide>
        <p15:guide id="2" pos="74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C91FAA2-4DC2-2F44-BE56-119B3B831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5EC9BA28-8EA5-B143-88CB-07D724979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1" y="2392060"/>
            <a:ext cx="2045731" cy="231668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C9CCFD9-F540-FD4E-BD73-62BD4188E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7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C91FAA2-4DC2-2F44-BE56-119B3B831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6B00EE18-A954-874A-B8B8-6F35F0106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4172"/>
          <a:stretch/>
        </p:blipFill>
        <p:spPr>
          <a:xfrm>
            <a:off x="4942237" y="2191314"/>
            <a:ext cx="2310215" cy="270670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0A6E9D9-51CB-8B43-A903-0E7663B60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DB0741E-BFBE-AA46-A76E-F8D52C36E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Pladsholder til tekst 14">
            <a:extLst>
              <a:ext uri="{FF2B5EF4-FFF2-40B4-BE49-F238E27FC236}">
                <a16:creationId xmlns:a16="http://schemas.microsoft.com/office/drawing/2014/main" id="{F6FA637D-0542-FC45-A6C5-3137D145D1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966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56" name="Pladsholder til tekst 14">
            <a:extLst>
              <a:ext uri="{FF2B5EF4-FFF2-40B4-BE49-F238E27FC236}">
                <a16:creationId xmlns:a16="http://schemas.microsoft.com/office/drawing/2014/main" id="{A13B945D-F1D9-F34C-9593-10B9276E94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9965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57" name="Pladsholder til tekst 17">
            <a:extLst>
              <a:ext uri="{FF2B5EF4-FFF2-40B4-BE49-F238E27FC236}">
                <a16:creationId xmlns:a16="http://schemas.microsoft.com/office/drawing/2014/main" id="{1FF06588-4DDF-004D-AFC5-5D9F1666A81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9961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D4A99EA1-9AF0-7D48-B0DB-30150C09ECD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91744" y="2025601"/>
            <a:ext cx="0" cy="3396595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2D0193A-A35E-EC4E-BF12-33AABAD696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9961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E7210075-FF02-514E-8061-F84ED23F379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151239" y="2025601"/>
            <a:ext cx="0" cy="3396595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Pladsholder til slidenummer 5">
            <a:extLst>
              <a:ext uri="{FF2B5EF4-FFF2-40B4-BE49-F238E27FC236}">
                <a16:creationId xmlns:a16="http://schemas.microsoft.com/office/drawing/2014/main" id="{F976462D-65FB-DE46-8F5D-D98A1AFD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44" name="Billede 43">
            <a:extLst>
              <a:ext uri="{FF2B5EF4-FFF2-40B4-BE49-F238E27FC236}">
                <a16:creationId xmlns:a16="http://schemas.microsoft.com/office/drawing/2014/main" id="{C58F951E-7AAC-F841-BF0B-C20941246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55" name="Pladsholder til tekst 14">
            <a:extLst>
              <a:ext uri="{FF2B5EF4-FFF2-40B4-BE49-F238E27FC236}">
                <a16:creationId xmlns:a16="http://schemas.microsoft.com/office/drawing/2014/main" id="{83A6E42D-C52B-BD40-8497-B9A32E35C30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35944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58" name="Pladsholder til tekst 14">
            <a:extLst>
              <a:ext uri="{FF2B5EF4-FFF2-40B4-BE49-F238E27FC236}">
                <a16:creationId xmlns:a16="http://schemas.microsoft.com/office/drawing/2014/main" id="{C5CBC32E-5E89-5B45-850A-AFF49B29E9B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35943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60" name="Pladsholder til tekst 17">
            <a:extLst>
              <a:ext uri="{FF2B5EF4-FFF2-40B4-BE49-F238E27FC236}">
                <a16:creationId xmlns:a16="http://schemas.microsoft.com/office/drawing/2014/main" id="{38DAFF6C-7331-5E4D-BAC9-8C0ABACA509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35939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61" name="Pladsholder til tekst 6">
            <a:extLst>
              <a:ext uri="{FF2B5EF4-FFF2-40B4-BE49-F238E27FC236}">
                <a16:creationId xmlns:a16="http://schemas.microsoft.com/office/drawing/2014/main" id="{106A09AC-AC4A-A345-8721-69EFE4AFB8A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35939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62" name="Pladsholder til tekst 14">
            <a:extLst>
              <a:ext uri="{FF2B5EF4-FFF2-40B4-BE49-F238E27FC236}">
                <a16:creationId xmlns:a16="http://schemas.microsoft.com/office/drawing/2014/main" id="{E0833546-30A3-1D42-8992-60E5892E5FA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14647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64" name="Pladsholder til tekst 14">
            <a:extLst>
              <a:ext uri="{FF2B5EF4-FFF2-40B4-BE49-F238E27FC236}">
                <a16:creationId xmlns:a16="http://schemas.microsoft.com/office/drawing/2014/main" id="{86B1455C-B125-A942-952E-08035D8C4DD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14646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65" name="Pladsholder til tekst 17">
            <a:extLst>
              <a:ext uri="{FF2B5EF4-FFF2-40B4-BE49-F238E27FC236}">
                <a16:creationId xmlns:a16="http://schemas.microsoft.com/office/drawing/2014/main" id="{92B2189B-CFE2-2048-BED9-1287CF5359C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14642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66" name="Pladsholder til tekst 6">
            <a:extLst>
              <a:ext uri="{FF2B5EF4-FFF2-40B4-BE49-F238E27FC236}">
                <a16:creationId xmlns:a16="http://schemas.microsoft.com/office/drawing/2014/main" id="{18BF424E-550A-A14F-A79D-C4AE66958AE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314642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68" name="Pladsholder til tekst 14">
            <a:extLst>
              <a:ext uri="{FF2B5EF4-FFF2-40B4-BE49-F238E27FC236}">
                <a16:creationId xmlns:a16="http://schemas.microsoft.com/office/drawing/2014/main" id="{BE804D01-F5A8-8847-868D-0A58C24DE92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10625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69" name="Pladsholder til tekst 14">
            <a:extLst>
              <a:ext uri="{FF2B5EF4-FFF2-40B4-BE49-F238E27FC236}">
                <a16:creationId xmlns:a16="http://schemas.microsoft.com/office/drawing/2014/main" id="{FB72E20F-2119-7549-A678-AB6C395DCA4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10624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0" name="Pladsholder til tekst 17">
            <a:extLst>
              <a:ext uri="{FF2B5EF4-FFF2-40B4-BE49-F238E27FC236}">
                <a16:creationId xmlns:a16="http://schemas.microsoft.com/office/drawing/2014/main" id="{DD16EBF8-A16C-C841-B259-07ECD32F299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310620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72" name="Pladsholder til tekst 6">
            <a:extLst>
              <a:ext uri="{FF2B5EF4-FFF2-40B4-BE49-F238E27FC236}">
                <a16:creationId xmlns:a16="http://schemas.microsoft.com/office/drawing/2014/main" id="{899439F6-BC9B-0B43-AFD7-939FC5B9928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310620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4" name="Pladsholder til tekst 14">
            <a:extLst>
              <a:ext uri="{FF2B5EF4-FFF2-40B4-BE49-F238E27FC236}">
                <a16:creationId xmlns:a16="http://schemas.microsoft.com/office/drawing/2014/main" id="{C9A40EC3-2FD7-A746-BB3E-339AC643C23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603936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76" name="Pladsholder til tekst 14">
            <a:extLst>
              <a:ext uri="{FF2B5EF4-FFF2-40B4-BE49-F238E27FC236}">
                <a16:creationId xmlns:a16="http://schemas.microsoft.com/office/drawing/2014/main" id="{6D67F368-30B3-0A4A-85CC-34B690289DC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603935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7" name="Pladsholder til tekst 17">
            <a:extLst>
              <a:ext uri="{FF2B5EF4-FFF2-40B4-BE49-F238E27FC236}">
                <a16:creationId xmlns:a16="http://schemas.microsoft.com/office/drawing/2014/main" id="{9DD684C7-9BFD-254E-AF0B-CBF24678AA2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603931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78" name="Pladsholder til tekst 6">
            <a:extLst>
              <a:ext uri="{FF2B5EF4-FFF2-40B4-BE49-F238E27FC236}">
                <a16:creationId xmlns:a16="http://schemas.microsoft.com/office/drawing/2014/main" id="{347E3DCD-7092-E54C-B728-9AAD8C1CC8C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603931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9" name="Pladsholder til tekst 14">
            <a:extLst>
              <a:ext uri="{FF2B5EF4-FFF2-40B4-BE49-F238E27FC236}">
                <a16:creationId xmlns:a16="http://schemas.microsoft.com/office/drawing/2014/main" id="{21FC24FE-EA11-EA4E-A694-0254B381BBC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599914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80" name="Pladsholder til tekst 14">
            <a:extLst>
              <a:ext uri="{FF2B5EF4-FFF2-40B4-BE49-F238E27FC236}">
                <a16:creationId xmlns:a16="http://schemas.microsoft.com/office/drawing/2014/main" id="{237CAC8F-3CEC-B04F-B13A-6197C483775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599913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1" name="Pladsholder til tekst 17">
            <a:extLst>
              <a:ext uri="{FF2B5EF4-FFF2-40B4-BE49-F238E27FC236}">
                <a16:creationId xmlns:a16="http://schemas.microsoft.com/office/drawing/2014/main" id="{AF658960-C5A4-EA49-934D-7EF1B53E2E4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599909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2" name="Pladsholder til tekst 6">
            <a:extLst>
              <a:ext uri="{FF2B5EF4-FFF2-40B4-BE49-F238E27FC236}">
                <a16:creationId xmlns:a16="http://schemas.microsoft.com/office/drawing/2014/main" id="{7C737C67-7A3D-9C4B-8FCF-EB6858EB288B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599909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5" name="Titel 1">
            <a:extLst>
              <a:ext uri="{FF2B5EF4-FFF2-40B4-BE49-F238E27FC236}">
                <a16:creationId xmlns:a16="http://schemas.microsoft.com/office/drawing/2014/main" id="{E1B0C77B-4394-4945-A8D0-63A1506FA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for teamet</a:t>
            </a:r>
          </a:p>
        </p:txBody>
      </p:sp>
      <p:sp>
        <p:nvSpPr>
          <p:cNvPr id="86" name="Retvinklet trekant 85">
            <a:extLst>
              <a:ext uri="{FF2B5EF4-FFF2-40B4-BE49-F238E27FC236}">
                <a16:creationId xmlns:a16="http://schemas.microsoft.com/office/drawing/2014/main" id="{5ED5F12D-407B-FE42-B77C-31423F292E44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6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FBAE40"/>
          </p15:clr>
        </p15:guide>
        <p15:guide id="2" pos="78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versigt + profi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DB0741E-BFBE-AA46-A76E-F8D52C36E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Pladsholder til tekst 14">
            <a:extLst>
              <a:ext uri="{FF2B5EF4-FFF2-40B4-BE49-F238E27FC236}">
                <a16:creationId xmlns:a16="http://schemas.microsoft.com/office/drawing/2014/main" id="{A4D86324-B69A-2C49-B0C2-D40628DC226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8682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  <a:p>
            <a:pPr lvl="0"/>
            <a:endParaRPr lang="da-DK" noProof="0"/>
          </a:p>
        </p:txBody>
      </p:sp>
      <p:sp>
        <p:nvSpPr>
          <p:cNvPr id="34" name="Pladsholder til tekst 14">
            <a:extLst>
              <a:ext uri="{FF2B5EF4-FFF2-40B4-BE49-F238E27FC236}">
                <a16:creationId xmlns:a16="http://schemas.microsoft.com/office/drawing/2014/main" id="{7D350F46-947F-D44D-9B14-5DA2F8248C1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8682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35" name="Pladsholder til tekst 17">
            <a:extLst>
              <a:ext uri="{FF2B5EF4-FFF2-40B4-BE49-F238E27FC236}">
                <a16:creationId xmlns:a16="http://schemas.microsoft.com/office/drawing/2014/main" id="{95D97B9A-AF44-6D42-B0BD-A38E05203FD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8681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37" name="Pladsholder til tekst 6">
            <a:extLst>
              <a:ext uri="{FF2B5EF4-FFF2-40B4-BE49-F238E27FC236}">
                <a16:creationId xmlns:a16="http://schemas.microsoft.com/office/drawing/2014/main" id="{CA65462C-1706-FB40-8C0F-8BE4194F431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86816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39" name="Pladsholder til tekst 14">
            <a:extLst>
              <a:ext uri="{FF2B5EF4-FFF2-40B4-BE49-F238E27FC236}">
                <a16:creationId xmlns:a16="http://schemas.microsoft.com/office/drawing/2014/main" id="{5B799782-7650-E649-A87D-19714D0D0D1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98682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41" name="Pladsholder til tekst 14">
            <a:extLst>
              <a:ext uri="{FF2B5EF4-FFF2-40B4-BE49-F238E27FC236}">
                <a16:creationId xmlns:a16="http://schemas.microsoft.com/office/drawing/2014/main" id="{6B9F49CF-FDF5-F54A-A97B-EC5F44B4AA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8682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42" name="Pladsholder til tekst 17">
            <a:extLst>
              <a:ext uri="{FF2B5EF4-FFF2-40B4-BE49-F238E27FC236}">
                <a16:creationId xmlns:a16="http://schemas.microsoft.com/office/drawing/2014/main" id="{8D2F9560-4681-A840-AA6C-F843079E704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8681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43" name="Pladsholder til tekst 6">
            <a:extLst>
              <a:ext uri="{FF2B5EF4-FFF2-40B4-BE49-F238E27FC236}">
                <a16:creationId xmlns:a16="http://schemas.microsoft.com/office/drawing/2014/main" id="{1EA85E9D-8F36-084D-A1F8-F8705244A6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986816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6" name="Pladsholder til billede 12">
            <a:extLst>
              <a:ext uri="{FF2B5EF4-FFF2-40B4-BE49-F238E27FC236}">
                <a16:creationId xmlns:a16="http://schemas.microsoft.com/office/drawing/2014/main" id="{70A8EADA-84DB-F048-BB22-9B5BFE74B2E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693070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77" name="Pladsholder til tekst 14">
            <a:extLst>
              <a:ext uri="{FF2B5EF4-FFF2-40B4-BE49-F238E27FC236}">
                <a16:creationId xmlns:a16="http://schemas.microsoft.com/office/drawing/2014/main" id="{6E47E752-6774-B643-AE01-D8477550A3F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75110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78" name="Pladsholder til tekst 14">
            <a:extLst>
              <a:ext uri="{FF2B5EF4-FFF2-40B4-BE49-F238E27FC236}">
                <a16:creationId xmlns:a16="http://schemas.microsoft.com/office/drawing/2014/main" id="{10116398-DFA4-AF45-936A-C38366D330C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110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9" name="Pladsholder til tekst 17">
            <a:extLst>
              <a:ext uri="{FF2B5EF4-FFF2-40B4-BE49-F238E27FC236}">
                <a16:creationId xmlns:a16="http://schemas.microsoft.com/office/drawing/2014/main" id="{9D5EEFBD-4D3F-1E40-B06A-1344624336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75109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0" name="Pladsholder til tekst 6">
            <a:extLst>
              <a:ext uri="{FF2B5EF4-FFF2-40B4-BE49-F238E27FC236}">
                <a16:creationId xmlns:a16="http://schemas.microsoft.com/office/drawing/2014/main" id="{40A38EA9-A741-B64C-9A00-24B5D8270FF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51097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14C5C9E3-AF56-5A40-8AE5-8A8F73BC468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693070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</a:t>
            </a:r>
            <a:endParaRPr lang="da-DK" noProof="0"/>
          </a:p>
        </p:txBody>
      </p:sp>
      <p:sp>
        <p:nvSpPr>
          <p:cNvPr id="82" name="Pladsholder til tekst 14">
            <a:extLst>
              <a:ext uri="{FF2B5EF4-FFF2-40B4-BE49-F238E27FC236}">
                <a16:creationId xmlns:a16="http://schemas.microsoft.com/office/drawing/2014/main" id="{E6BCB1EB-9F2B-2442-B072-5E91162E3D2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75110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  <a:p>
            <a:pPr lvl="0"/>
            <a:endParaRPr lang="da-DK" noProof="0"/>
          </a:p>
        </p:txBody>
      </p:sp>
      <p:sp>
        <p:nvSpPr>
          <p:cNvPr id="83" name="Pladsholder til tekst 14">
            <a:extLst>
              <a:ext uri="{FF2B5EF4-FFF2-40B4-BE49-F238E27FC236}">
                <a16:creationId xmlns:a16="http://schemas.microsoft.com/office/drawing/2014/main" id="{B554539E-BC04-4A44-B1B5-F62CAA3479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75110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4" name="Pladsholder til tekst 17">
            <a:extLst>
              <a:ext uri="{FF2B5EF4-FFF2-40B4-BE49-F238E27FC236}">
                <a16:creationId xmlns:a16="http://schemas.microsoft.com/office/drawing/2014/main" id="{73AEB008-48DA-5747-ABFC-94D7F37A85B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75109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5" name="Pladsholder til tekst 6">
            <a:extLst>
              <a:ext uri="{FF2B5EF4-FFF2-40B4-BE49-F238E27FC236}">
                <a16:creationId xmlns:a16="http://schemas.microsoft.com/office/drawing/2014/main" id="{3F356124-2FE0-1941-8AED-19F467B3DBF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751097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6" name="Pladsholder til billede 12">
            <a:extLst>
              <a:ext uri="{FF2B5EF4-FFF2-40B4-BE49-F238E27FC236}">
                <a16:creationId xmlns:a16="http://schemas.microsoft.com/office/drawing/2014/main" id="{59264480-71A8-F24D-AE22-E635FE0C96E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9196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87" name="Pladsholder til tekst 14">
            <a:extLst>
              <a:ext uri="{FF2B5EF4-FFF2-40B4-BE49-F238E27FC236}">
                <a16:creationId xmlns:a16="http://schemas.microsoft.com/office/drawing/2014/main" id="{3E1E2737-DE2E-9C42-8AB3-E8A3491D468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50014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88" name="Pladsholder til tekst 14">
            <a:extLst>
              <a:ext uri="{FF2B5EF4-FFF2-40B4-BE49-F238E27FC236}">
                <a16:creationId xmlns:a16="http://schemas.microsoft.com/office/drawing/2014/main" id="{04897DAD-F92B-5A44-A6A5-AFB16D39A1C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50014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9" name="Pladsholder til tekst 17">
            <a:extLst>
              <a:ext uri="{FF2B5EF4-FFF2-40B4-BE49-F238E27FC236}">
                <a16:creationId xmlns:a16="http://schemas.microsoft.com/office/drawing/2014/main" id="{8C3EBABF-E8CC-C44C-A801-AD1AD584974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50013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90" name="Pladsholder til tekst 6">
            <a:extLst>
              <a:ext uri="{FF2B5EF4-FFF2-40B4-BE49-F238E27FC236}">
                <a16:creationId xmlns:a16="http://schemas.microsoft.com/office/drawing/2014/main" id="{7528D574-CD97-3A4F-8528-0D22F82B691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500137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91" name="Pladsholder til billede 12">
            <a:extLst>
              <a:ext uri="{FF2B5EF4-FFF2-40B4-BE49-F238E27FC236}">
                <a16:creationId xmlns:a16="http://schemas.microsoft.com/office/drawing/2014/main" id="{D0D0282A-73B1-3646-B9F8-B92C3BBB9DE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439196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92" name="Pladsholder til tekst 14">
            <a:extLst>
              <a:ext uri="{FF2B5EF4-FFF2-40B4-BE49-F238E27FC236}">
                <a16:creationId xmlns:a16="http://schemas.microsoft.com/office/drawing/2014/main" id="{E83BE883-C337-944A-8607-0327557D707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50014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93" name="Pladsholder til tekst 14">
            <a:extLst>
              <a:ext uri="{FF2B5EF4-FFF2-40B4-BE49-F238E27FC236}">
                <a16:creationId xmlns:a16="http://schemas.microsoft.com/office/drawing/2014/main" id="{68D09B1E-A860-6C4D-BD3B-BD00E01FDA9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50014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94" name="Pladsholder til tekst 17">
            <a:extLst>
              <a:ext uri="{FF2B5EF4-FFF2-40B4-BE49-F238E27FC236}">
                <a16:creationId xmlns:a16="http://schemas.microsoft.com/office/drawing/2014/main" id="{D81C889D-C0A4-224D-B63B-E3B9D28560F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50013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95" name="Pladsholder til tekst 6">
            <a:extLst>
              <a:ext uri="{FF2B5EF4-FFF2-40B4-BE49-F238E27FC236}">
                <a16:creationId xmlns:a16="http://schemas.microsoft.com/office/drawing/2014/main" id="{3BA6EBDF-F658-2B4A-A896-01749B2E344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500137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96" name="Pladsholder til billede 12">
            <a:extLst>
              <a:ext uri="{FF2B5EF4-FFF2-40B4-BE49-F238E27FC236}">
                <a16:creationId xmlns:a16="http://schemas.microsoft.com/office/drawing/2014/main" id="{4BE54C6B-3D37-214A-8754-61C9304E366D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929940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97" name="Pladsholder til billede 12">
            <a:extLst>
              <a:ext uri="{FF2B5EF4-FFF2-40B4-BE49-F238E27FC236}">
                <a16:creationId xmlns:a16="http://schemas.microsoft.com/office/drawing/2014/main" id="{B5F75C64-40B9-F141-A217-F1CA2F9A57B5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29940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38" name="Pladsholder til slidenummer 5">
            <a:extLst>
              <a:ext uri="{FF2B5EF4-FFF2-40B4-BE49-F238E27FC236}">
                <a16:creationId xmlns:a16="http://schemas.microsoft.com/office/drawing/2014/main" id="{095F40C1-FA64-AB45-A396-4EBBED6F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40" name="Billede 39">
            <a:extLst>
              <a:ext uri="{FF2B5EF4-FFF2-40B4-BE49-F238E27FC236}">
                <a16:creationId xmlns:a16="http://schemas.microsoft.com/office/drawing/2014/main" id="{CB55DBCD-80F2-1D48-847C-BE96869AE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44" name="Titel 1">
            <a:extLst>
              <a:ext uri="{FF2B5EF4-FFF2-40B4-BE49-F238E27FC236}">
                <a16:creationId xmlns:a16="http://schemas.microsoft.com/office/drawing/2014/main" id="{DEE9679A-93AA-6340-9B56-4CD3AD103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for teamet</a:t>
            </a:r>
          </a:p>
        </p:txBody>
      </p:sp>
      <p:sp>
        <p:nvSpPr>
          <p:cNvPr id="45" name="Retvinklet trekant 44">
            <a:extLst>
              <a:ext uri="{FF2B5EF4-FFF2-40B4-BE49-F238E27FC236}">
                <a16:creationId xmlns:a16="http://schemas.microsoft.com/office/drawing/2014/main" id="{9F9CA662-998A-4B46-991C-7AD3FC63D90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3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7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78D98D9-1192-CA49-BBEA-77B9EE976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F1BB8891-7446-E445-A61A-8B46861AF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05" y="2783693"/>
            <a:ext cx="5131707" cy="5746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baseline="0"/>
            </a:lvl1pPr>
          </a:lstStyle>
          <a:p>
            <a:pPr lvl="0"/>
            <a:r>
              <a:rPr lang="da-DK" noProof="0"/>
              <a:t>Navn Navnesen</a:t>
            </a:r>
          </a:p>
        </p:txBody>
      </p:sp>
      <p:sp>
        <p:nvSpPr>
          <p:cNvPr id="14" name="Pladsholder til tekst 17">
            <a:extLst>
              <a:ext uri="{FF2B5EF4-FFF2-40B4-BE49-F238E27FC236}">
                <a16:creationId xmlns:a16="http://schemas.microsoft.com/office/drawing/2014/main" id="{CCC43BAE-ED16-784F-916B-E4098AC409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805" y="3372596"/>
            <a:ext cx="5131707" cy="34524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/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87953B-07C3-304B-A289-AF2C1626BF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58805" y="2171552"/>
            <a:ext cx="5131707" cy="5746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6FAB6E69-91F9-9140-8B09-A89168E9F8C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0237" y="3972921"/>
            <a:ext cx="5131707" cy="574675"/>
          </a:xfrm>
        </p:spPr>
        <p:txBody>
          <a:bodyPr anchor="b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8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sz="1800" noProof="0">
                <a:effectLst/>
                <a:latin typeface="Tahoma" panose="020B0604030504040204" pitchFamily="34" charset="0"/>
              </a:rPr>
              <a:t>email@schultz.com </a:t>
            </a:r>
            <a:br>
              <a:rPr lang="da-DK" sz="1800" noProof="0">
                <a:effectLst/>
                <a:latin typeface="Tahoma" panose="020B0604030504040204" pitchFamily="34" charset="0"/>
              </a:rPr>
            </a:br>
            <a:r>
              <a:rPr lang="da-DK" sz="1800" noProof="0">
                <a:effectLst/>
                <a:latin typeface="Tahoma" panose="020B0604030504040204" pitchFamily="34" charset="0"/>
              </a:rPr>
              <a:t>+45 0000 0000 </a:t>
            </a:r>
            <a:endParaRPr lang="da-DK" noProof="0">
              <a:effectLst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8F90A2F3-31D6-C647-9C17-F58035468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A006AA8A-12FF-8E41-850A-06AB17A6E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96A2AAC1-FA53-C348-BB49-5709DD5751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på visitkort</a:t>
            </a:r>
          </a:p>
        </p:txBody>
      </p:sp>
      <p:sp>
        <p:nvSpPr>
          <p:cNvPr id="21" name="Retvinklet trekant 20">
            <a:extLst>
              <a:ext uri="{FF2B5EF4-FFF2-40B4-BE49-F238E27FC236}">
                <a16:creationId xmlns:a16="http://schemas.microsoft.com/office/drawing/2014/main" id="{35EA0FCB-AD70-5E4D-AFB5-B91D70FD536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2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9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E18C125-F1B3-DD49-B322-CB6F3B754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1F916CE1-6DFB-D441-BBE8-85D3813AF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4737"/>
            <a:ext cx="12192000" cy="1898651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800"/>
            </a:lvl1pPr>
          </a:lstStyle>
          <a:p>
            <a:pPr lvl="0"/>
            <a:r>
              <a:rPr lang="da-DK" noProof="0"/>
              <a:t>Tilføj afslutningstekst, fx.:</a:t>
            </a:r>
            <a:br>
              <a:rPr lang="da-DK" noProof="0"/>
            </a:br>
            <a:r>
              <a:rPr lang="da-DK" noProof="0"/>
              <a:t>Tak for i dag – og tak fordi du deltog.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64B8CAD-61DB-9D45-8A87-A8F43E7FED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097" y="5775581"/>
            <a:ext cx="1584000" cy="938671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16D20C-4669-6747-88BB-C5E992A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9775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eks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EAAC4CD-4D09-E741-9E66-B1DC1FE37AF1}"/>
              </a:ext>
            </a:extLst>
          </p:cNvPr>
          <p:cNvSpPr/>
          <p:nvPr userDrawn="1"/>
        </p:nvSpPr>
        <p:spPr>
          <a:xfrm>
            <a:off x="9290957" y="1"/>
            <a:ext cx="2901043" cy="68940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76F4238-6099-864B-AA38-EC1462D3C9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0405" y="1849444"/>
            <a:ext cx="2276475" cy="4205287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baseline="0"/>
            </a:lvl1pPr>
            <a:lvl2pPr marL="216000" indent="-108000">
              <a:lnSpc>
                <a:spcPct val="10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000"/>
            </a:lvl2pPr>
            <a:lvl3pPr marL="324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3pPr>
            <a:lvl4pPr marL="432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4pPr>
            <a:lvl5pPr marL="717750" indent="-285750"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5pPr>
            <a:lvl6pPr indent="-108000">
              <a:spcAft>
                <a:spcPts val="300"/>
              </a:spcAft>
              <a:defRPr sz="1000"/>
            </a:lvl6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endParaRPr lang="da-DK" noProof="0" dirty="0"/>
          </a:p>
          <a:p>
            <a:pPr lvl="4"/>
            <a:endParaRPr lang="da-DK" sz="1000" noProof="0" dirty="0"/>
          </a:p>
          <a:p>
            <a:pPr lvl="5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  <a:p>
            <a:pPr lvl="1"/>
            <a:endParaRPr lang="da-DK" noProof="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C6CBD59-E2BF-7A4D-8F8A-F6E0D2D0C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AB440F86-C99E-2848-9E52-BD210CE3A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117" y="1832935"/>
            <a:ext cx="7232231" cy="4008437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 marL="432000" indent="-2160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baseline="0"/>
            </a:lvl2pPr>
            <a:lvl3pPr marL="648000">
              <a:spcAft>
                <a:spcPts val="800"/>
              </a:spcAft>
              <a:defRPr/>
            </a:lvl3pPr>
            <a:lvl4pPr marL="648000" indent="-216000">
              <a:buFont typeface="Arial" panose="020B0604020202020204" pitchFamily="34" charset="0"/>
              <a:buChar char="•"/>
              <a:tabLst/>
              <a:defRPr sz="1800"/>
            </a:lvl4pPr>
            <a:lvl5pPr marL="223200" indent="-2160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8"/>
            <a:endParaRPr lang="da-DK" noProof="0" dirty="0"/>
          </a:p>
          <a:p>
            <a:pPr lvl="4"/>
            <a:endParaRPr lang="da-DK" noProof="0" dirty="0"/>
          </a:p>
          <a:p>
            <a:pPr lvl="8"/>
            <a:endParaRPr lang="da-DK" noProof="0" dirty="0"/>
          </a:p>
          <a:p>
            <a:pPr lvl="2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</p:txBody>
      </p:sp>
      <p:sp>
        <p:nvSpPr>
          <p:cNvPr id="20" name="Retvinklet trekant 19">
            <a:extLst>
              <a:ext uri="{FF2B5EF4-FFF2-40B4-BE49-F238E27FC236}">
                <a16:creationId xmlns:a16="http://schemas.microsoft.com/office/drawing/2014/main" id="{A9B9F592-1352-1245-86DC-E3F79DD5A64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AAA23F6F-A069-7B44-91A4-40D43A01D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1039" y="1041533"/>
            <a:ext cx="2275840" cy="650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a-DK" noProof="0"/>
              <a:t>Klik for at tilføje overskrift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8BC4C34-E995-474E-81E8-3085FD5A9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F78BF1CC-395A-0D4D-BF9C-2B1FFA87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0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  <p15:guide id="2" pos="78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eks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CFE288CC-CB47-B941-9644-879E8F5C4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EAAC4CD-4D09-E741-9E66-B1DC1FE37AF1}"/>
              </a:ext>
            </a:extLst>
          </p:cNvPr>
          <p:cNvSpPr/>
          <p:nvPr userDrawn="1"/>
        </p:nvSpPr>
        <p:spPr>
          <a:xfrm>
            <a:off x="9290957" y="8313"/>
            <a:ext cx="2901043" cy="6858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22B8F9-7F1B-F646-8F90-2FA4C57FACF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1113" y="2729562"/>
            <a:ext cx="7222292" cy="3468305"/>
          </a:xfrm>
        </p:spPr>
        <p:txBody>
          <a:bodyPr anchor="ctr">
            <a:normAutofit/>
          </a:bodyPr>
          <a:lstStyle>
            <a:lvl1pPr marL="69845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31A4F1C-DEE3-A54E-9D57-46B331901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7A154D25-AB3D-884F-A9DE-73892D97F0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790" y="1831318"/>
            <a:ext cx="7243559" cy="74453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a-DK" noProof="0"/>
              <a:t>Klik for at tilføje tekst	</a:t>
            </a:r>
          </a:p>
        </p:txBody>
      </p:sp>
      <p:sp>
        <p:nvSpPr>
          <p:cNvPr id="18" name="Retvinklet trekant 17">
            <a:extLst>
              <a:ext uri="{FF2B5EF4-FFF2-40B4-BE49-F238E27FC236}">
                <a16:creationId xmlns:a16="http://schemas.microsoft.com/office/drawing/2014/main" id="{31AAE1D7-EB38-9B4F-A1A0-142BFE287BE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76C9CA41-8E25-FC46-AA79-E906AB82D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0405" y="1849440"/>
            <a:ext cx="2276475" cy="4348419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baseline="0"/>
            </a:lvl1pPr>
            <a:lvl2pPr marL="216000" indent="-108000">
              <a:lnSpc>
                <a:spcPct val="10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000"/>
            </a:lvl2pPr>
            <a:lvl3pPr marL="324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3pPr>
            <a:lvl4pPr marL="432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4pPr>
            <a:lvl5pPr marL="576000" indent="0">
              <a:buNone/>
              <a:defRPr sz="1467"/>
            </a:lvl5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sz="1000" noProof="0"/>
              <a:t>Andet niveau</a:t>
            </a:r>
          </a:p>
          <a:p>
            <a:pPr lvl="4"/>
            <a:endParaRPr lang="da-DK" sz="1000" noProof="0"/>
          </a:p>
          <a:p>
            <a:pPr lvl="4"/>
            <a:r>
              <a:rPr lang="da-DK" sz="1000" noProof="0"/>
              <a:t>	</a:t>
            </a:r>
          </a:p>
          <a:p>
            <a:pPr lvl="2"/>
            <a:endParaRPr lang="da-DK" sz="1000" noProof="0"/>
          </a:p>
          <a:p>
            <a:pPr lvl="3"/>
            <a:endParaRPr lang="da-DK" sz="1000" noProof="0"/>
          </a:p>
          <a:p>
            <a:pPr lvl="2"/>
            <a:endParaRPr lang="da-DK" sz="1000" noProof="0"/>
          </a:p>
          <a:p>
            <a:pPr lvl="2"/>
            <a:endParaRPr lang="da-DK" sz="1000" noProof="0"/>
          </a:p>
          <a:p>
            <a:pPr lvl="2"/>
            <a:endParaRPr lang="da-DK" noProof="0"/>
          </a:p>
          <a:p>
            <a:pPr lvl="3"/>
            <a:endParaRPr lang="da-DK" noProof="0"/>
          </a:p>
        </p:txBody>
      </p:sp>
      <p:sp>
        <p:nvSpPr>
          <p:cNvPr id="17" name="Pladsholder til tekst 11">
            <a:extLst>
              <a:ext uri="{FF2B5EF4-FFF2-40B4-BE49-F238E27FC236}">
                <a16:creationId xmlns:a16="http://schemas.microsoft.com/office/drawing/2014/main" id="{2F1A60F3-E1B2-FC4E-AEEC-BD16F3C35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1039" y="1041533"/>
            <a:ext cx="2275840" cy="650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a-DK" noProof="0"/>
              <a:t>Klik for at tilføje overskrift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208E5F4-891A-F345-B709-FFC7AD610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9" name="Pladsholder til slidenummer 5">
            <a:extLst>
              <a:ext uri="{FF2B5EF4-FFF2-40B4-BE49-F238E27FC236}">
                <a16:creationId xmlns:a16="http://schemas.microsoft.com/office/drawing/2014/main" id="{BC205EBB-DC19-5545-A4A5-FDBA8D116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21" name="Tekstfelt 20">
            <a:hlinkClick r:id="rId4"/>
            <a:extLst>
              <a:ext uri="{FF2B5EF4-FFF2-40B4-BE49-F238E27FC236}">
                <a16:creationId xmlns:a16="http://schemas.microsoft.com/office/drawing/2014/main" id="{9FF6F988-5DA9-E34F-9D63-E1AA8D4DAD9F}"/>
              </a:ext>
            </a:extLst>
          </p:cNvPr>
          <p:cNvSpPr txBox="1"/>
          <p:nvPr userDrawn="1"/>
        </p:nvSpPr>
        <p:spPr>
          <a:xfrm>
            <a:off x="3575720" y="451073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53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bjek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1545724-3DB9-2145-923E-7C619A1EF0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>
                <a:latin typeface="+mj-lt"/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noProof="0"/>
              <a:t>Klik for at tilføje overskrift</a:t>
            </a:r>
          </a:p>
        </p:txBody>
      </p:sp>
      <p:sp>
        <p:nvSpPr>
          <p:cNvPr id="12" name="Pladsholder til indhold 4">
            <a:extLst>
              <a:ext uri="{FF2B5EF4-FFF2-40B4-BE49-F238E27FC236}">
                <a16:creationId xmlns:a16="http://schemas.microsoft.com/office/drawing/2014/main" id="{51AC9B12-32B4-0A41-A101-B444738BB97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47741" y="2027245"/>
            <a:ext cx="6393219" cy="4079003"/>
          </a:xfrm>
        </p:spPr>
        <p:txBody>
          <a:bodyPr anchor="ctr"/>
          <a:lstStyle>
            <a:lvl1pPr marL="69845" indent="0" algn="ctr">
              <a:buNone/>
              <a:defRPr sz="1600"/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BD0FCFF-F1ED-624E-A3EE-EACB627CE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6429033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ABFEA51-9470-4545-A9F7-45DB2CD46E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979550"/>
            <a:ext cx="3281396" cy="412669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>
                <a:latin typeface="+mn-lt"/>
              </a:defRPr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latin typeface="+mn-lt"/>
              </a:defRPr>
            </a:lvl2pPr>
            <a:lvl3pPr marL="432000" indent="-144000">
              <a:lnSpc>
                <a:spcPct val="100000"/>
              </a:lnSpc>
              <a:spcAft>
                <a:spcPts val="600"/>
              </a:spcAft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/>
            </a:lvl4pPr>
            <a:lvl5pPr marL="720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  <a:defRPr sz="2133"/>
            </a:lvl5pPr>
            <a:lvl6pPr>
              <a:lnSpc>
                <a:spcPct val="100000"/>
              </a:lnSpc>
              <a:spcAft>
                <a:spcPts val="1200"/>
              </a:spcAft>
              <a:defRPr/>
            </a:lvl6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4"/>
            <a:r>
              <a:rPr lang="da-DK" noProof="0"/>
              <a:t>		</a:t>
            </a:r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</p:txBody>
      </p:sp>
      <p:sp>
        <p:nvSpPr>
          <p:cNvPr id="18" name="Retvinklet trekant 17">
            <a:extLst>
              <a:ext uri="{FF2B5EF4-FFF2-40B4-BE49-F238E27FC236}">
                <a16:creationId xmlns:a16="http://schemas.microsoft.com/office/drawing/2014/main" id="{BAB8223A-363C-6542-9875-8048A9E7BC73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3550BAF-03FB-2948-9DFA-008528D4C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C21987F1-CC32-3E4D-80BD-9A5277F8D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9757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7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Objek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EC2A219-3E9C-0942-86D0-3FCE14E6E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25"/>
          <a:stretch/>
        </p:blipFill>
        <p:spPr>
          <a:xfrm>
            <a:off x="11657213" y="6264139"/>
            <a:ext cx="432000" cy="55157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0B3C8120-49F3-594D-B0A0-50D00B228384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2DF6D1FC-0853-CC4E-8739-57FE6F58A3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47743" y="769769"/>
            <a:ext cx="6393220" cy="5336475"/>
          </a:xfrm>
        </p:spPr>
        <p:txBody>
          <a:bodyPr anchor="ctr">
            <a:normAutofit/>
          </a:bodyPr>
          <a:lstStyle>
            <a:lvl1pPr marL="69845" indent="0" algn="ctr">
              <a:buNone/>
              <a:defRPr sz="1600"/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3E50E3E2-40E8-6845-80A1-7C679A3AB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421990"/>
            <a:ext cx="3281396" cy="468425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/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/>
            </a:lvl2pPr>
            <a:lvl3pPr marL="432000" indent="-144000">
              <a:lnSpc>
                <a:spcPct val="100000"/>
              </a:lnSpc>
              <a:spcAft>
                <a:spcPts val="600"/>
              </a:spcAft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/>
            </a:lvl4pPr>
            <a:lvl5pPr marL="720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  <a:lvl6pPr marL="864000" indent="-144000">
              <a:lnSpc>
                <a:spcPct val="100000"/>
              </a:lnSpc>
              <a:spcAft>
                <a:spcPts val="600"/>
              </a:spcAft>
              <a:defRPr sz="1600"/>
            </a:lvl6pPr>
            <a:lvl7pPr marL="1221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7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6"/>
            <a:endParaRPr lang="da-DK" noProof="0"/>
          </a:p>
          <a:p>
            <a:pPr lvl="6"/>
            <a:endParaRPr lang="da-DK" noProof="0"/>
          </a:p>
          <a:p>
            <a:pPr lvl="6"/>
            <a:endParaRPr lang="da-DK" noProof="0"/>
          </a:p>
          <a:p>
            <a:pPr lvl="5"/>
            <a:endParaRPr lang="da-DK" noProof="0"/>
          </a:p>
          <a:p>
            <a:pPr lvl="4"/>
            <a:endParaRPr lang="da-DK" noProof="0"/>
          </a:p>
          <a:p>
            <a:pPr lvl="4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C8929D-D913-6641-9C36-C4678CCFBC92}"/>
              </a:ext>
            </a:extLst>
          </p:cNvPr>
          <p:cNvSpPr>
            <a:spLocks/>
          </p:cNvSpPr>
          <p:nvPr userDrawn="1"/>
        </p:nvSpPr>
        <p:spPr>
          <a:xfrm flipV="1">
            <a:off x="8464939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FAD4919-6B17-154D-BD4C-86BAD6BE5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6381" y="721418"/>
            <a:ext cx="2995228" cy="4851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6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8531AF7-F47E-1748-AC9F-0DE847A89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7BBA7539-AF3E-E94C-BFD5-14BEBF8C0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3639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61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484930B-B6CA-7F43-A67D-78A783161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-1"/>
            <a:ext cx="12211051" cy="686666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4B1AF7D-D4CF-314D-99BB-0F7B4B36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171" y="1238618"/>
            <a:ext cx="1584000" cy="938671"/>
          </a:xfrm>
          <a:prstGeom prst="rect">
            <a:avLst/>
          </a:prstGeom>
        </p:spPr>
      </p:pic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A83D63B-E1CD-8647-9620-03F0B1B031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/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</a:t>
            </a:r>
          </a:p>
        </p:txBody>
      </p:sp>
      <p:sp>
        <p:nvSpPr>
          <p:cNvPr id="11" name="Pladsholder til tekst 17">
            <a:extLst>
              <a:ext uri="{FF2B5EF4-FFF2-40B4-BE49-F238E27FC236}">
                <a16:creationId xmlns:a16="http://schemas.microsoft.com/office/drawing/2014/main" id="{2CD02A25-96CD-9847-9EFC-C94DF00AE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</p:spTree>
    <p:extLst>
      <p:ext uri="{BB962C8B-B14F-4D97-AF65-F5344CB8AC3E}">
        <p14:creationId xmlns:p14="http://schemas.microsoft.com/office/powerpoint/2010/main" val="99656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96">
          <p15:clr>
            <a:srgbClr val="FBAE40"/>
          </p15:clr>
        </p15:guide>
        <p15:guide id="2" pos="7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uk, tæt på, stirrende&#10;&#10;Automatisk genereret beskrivelse">
            <a:extLst>
              <a:ext uri="{FF2B5EF4-FFF2-40B4-BE49-F238E27FC236}">
                <a16:creationId xmlns:a16="http://schemas.microsoft.com/office/drawing/2014/main" id="{A3BA752F-A1E8-5F43-AF67-5F913BD31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183883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9DD54B1-AABA-8444-98AA-70E34F776265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739D5692-0E26-004F-A978-0AB3EC5930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AC8838-F6B5-7948-9313-C369584F2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48E65147-1B27-1141-A0CF-70D776BF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Pladsholder til tekst 12">
            <a:extLst>
              <a:ext uri="{FF2B5EF4-FFF2-40B4-BE49-F238E27FC236}">
                <a16:creationId xmlns:a16="http://schemas.microsoft.com/office/drawing/2014/main" id="{A6CB1215-4FED-8B4A-98F8-BE9DD34EAB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2264" y="1989609"/>
            <a:ext cx="3281362" cy="4103687"/>
          </a:xfrm>
        </p:spPr>
        <p:txBody>
          <a:bodyPr/>
          <a:lstStyle>
            <a:lvl1pPr marL="144000" indent="-144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288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432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 marL="576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720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  <a:lvl6pPr marL="864000" indent="-144000">
              <a:spcAft>
                <a:spcPts val="600"/>
              </a:spcAft>
              <a:defRPr sz="1600"/>
            </a:lvl6pPr>
            <a:lvl7pPr marL="1008000" indent="-144000">
              <a:spcAft>
                <a:spcPts val="600"/>
              </a:spcAft>
              <a:defRPr sz="1600"/>
            </a:lvl7pPr>
          </a:lstStyle>
          <a:p>
            <a:pPr lvl="0"/>
            <a:r>
              <a:rPr lang="da-DK" dirty="0"/>
              <a:t>Klik for at tilføje punkt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</a:t>
            </a:r>
          </a:p>
          <a:p>
            <a:pPr lvl="6"/>
            <a:r>
              <a:rPr lang="da-DK" dirty="0"/>
              <a:t>syvende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627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tilføj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Pladsholder til tekst 5">
            <a:extLst>
              <a:ext uri="{FF2B5EF4-FFF2-40B4-BE49-F238E27FC236}">
                <a16:creationId xmlns:a16="http://schemas.microsoft.com/office/drawing/2014/main" id="{E090F76D-32CD-C043-9E20-E800036D5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6C4D03F8-1133-AC47-9015-9C10FA585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979550"/>
            <a:ext cx="3281396" cy="412669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/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/>
            </a:lvl2pPr>
            <a:lvl3pPr marL="432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133"/>
            </a:lvl4pPr>
            <a:lvl5pPr marL="720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"/>
            </a:lvl5pPr>
            <a:lvl6pPr marL="864000" indent="-144000">
              <a:lnSpc>
                <a:spcPct val="100000"/>
              </a:lnSpc>
              <a:spcAft>
                <a:spcPts val="600"/>
              </a:spcAft>
              <a:defRPr sz="6399"/>
            </a:lvl6pPr>
            <a:lvl7pPr marL="1080000" indent="-144000">
              <a:spcAft>
                <a:spcPts val="600"/>
              </a:spcAft>
              <a:defRPr sz="100"/>
            </a:lvl7pPr>
            <a:lvl8pPr marL="1224000" indent="-144000">
              <a:spcAft>
                <a:spcPts val="600"/>
              </a:spcAft>
              <a:defRPr sz="4800"/>
            </a:lvl8pPr>
            <a:lvl9pPr>
              <a:defRPr sz="100"/>
            </a:lvl9pPr>
          </a:lstStyle>
          <a:p>
            <a:pPr lvl="0"/>
            <a:r>
              <a:rPr lang="da-DK" dirty="0"/>
              <a:t>Klik for at tilføje punkt.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sz="1600" dirty="0"/>
              <a:t>Tredje niveau</a:t>
            </a:r>
          </a:p>
          <a:p>
            <a:pPr lvl="8"/>
            <a:endParaRPr lang="da-DK" sz="1600" dirty="0"/>
          </a:p>
          <a:p>
            <a:pPr lvl="3"/>
            <a:endParaRPr lang="da-DK" sz="1600" dirty="0"/>
          </a:p>
          <a:p>
            <a:pPr lvl="4"/>
            <a:endParaRPr lang="da-DK" sz="1600" dirty="0"/>
          </a:p>
          <a:p>
            <a:pPr lvl="5"/>
            <a:endParaRPr lang="da-DK" sz="1600" dirty="0"/>
          </a:p>
          <a:p>
            <a:pPr lvl="6"/>
            <a:endParaRPr lang="da-DK" sz="1600" dirty="0"/>
          </a:p>
          <a:p>
            <a:pPr lvl="3"/>
            <a:endParaRPr lang="da-DK" sz="1600" dirty="0"/>
          </a:p>
          <a:p>
            <a:pPr lvl="4"/>
            <a:endParaRPr lang="da-DK" sz="1600" dirty="0"/>
          </a:p>
          <a:p>
            <a:pPr lvl="5"/>
            <a:endParaRPr lang="da-DK" sz="1600" dirty="0"/>
          </a:p>
          <a:p>
            <a:pPr lvl="6"/>
            <a:endParaRPr lang="da-DK" sz="1600" dirty="0"/>
          </a:p>
          <a:p>
            <a:pPr lvl="7"/>
            <a:endParaRPr lang="da-DK" sz="1600" dirty="0"/>
          </a:p>
          <a:p>
            <a:pPr lvl="3"/>
            <a:endParaRPr lang="da-DK" sz="1600" dirty="0"/>
          </a:p>
          <a:p>
            <a:pPr lvl="5"/>
            <a:endParaRPr lang="da-DK" sz="1600" dirty="0"/>
          </a:p>
          <a:p>
            <a:pPr lvl="4"/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FE4FD1D-4A39-214C-BB85-67ECE636D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922F073-A3A9-4A4C-ADD4-722E9CE4BBE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8183563" cy="6858000"/>
          </a:xfrm>
        </p:spPr>
        <p:txBody>
          <a:bodyPr anchor="ctr"/>
          <a:lstStyle>
            <a:lvl1pPr marL="7200" indent="0" algn="ctr">
              <a:buFontTx/>
              <a:buNone/>
              <a:defRPr sz="1600"/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tilføjet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1C63CE3D-0605-AA4E-A1F4-EFE4F9D62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Rektangel 12">
            <a:hlinkClick r:id="rId3"/>
            <a:extLst>
              <a:ext uri="{FF2B5EF4-FFF2-40B4-BE49-F238E27FC236}">
                <a16:creationId xmlns:a16="http://schemas.microsoft.com/office/drawing/2014/main" id="{5774EA46-AE2E-4B42-915B-F59E7E86566A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err="1">
                <a:solidFill>
                  <a:schemeClr val="bg1"/>
                </a:solidFill>
              </a:rPr>
              <a:t>https</a:t>
            </a:r>
            <a:r>
              <a:rPr lang="da-DK" sz="1100">
                <a:solidFill>
                  <a:schemeClr val="bg1"/>
                </a:solidFill>
              </a:rPr>
              <a:t>://</a:t>
            </a:r>
            <a:r>
              <a:rPr lang="da-DK" sz="1100" err="1">
                <a:solidFill>
                  <a:schemeClr val="bg1"/>
                </a:solidFill>
              </a:rPr>
              <a:t>schultzinformation.sharepoint.com</a:t>
            </a:r>
            <a:r>
              <a:rPr lang="da-DK" sz="1100">
                <a:solidFill>
                  <a:schemeClr val="bg1"/>
                </a:solidFill>
              </a:rPr>
              <a:t>/</a:t>
            </a:r>
            <a:r>
              <a:rPr lang="da-DK" sz="1100" err="1">
                <a:solidFill>
                  <a:schemeClr val="bg1"/>
                </a:solidFill>
              </a:rPr>
              <a:t>guiderogstandarder</a:t>
            </a:r>
            <a:r>
              <a:rPr lang="da-DK" sz="1100">
                <a:solidFill>
                  <a:schemeClr val="bg1"/>
                </a:solidFill>
              </a:rPr>
              <a:t>/Billeder</a:t>
            </a:r>
          </a:p>
        </p:txBody>
      </p:sp>
    </p:spTree>
    <p:extLst>
      <p:ext uri="{BB962C8B-B14F-4D97-AF65-F5344CB8AC3E}">
        <p14:creationId xmlns:p14="http://schemas.microsoft.com/office/powerpoint/2010/main" val="187082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70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AD81CDC1-62C5-DE46-9983-2CD2F4604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 descr="Et billede, der indeholder tekst, bærbar computer, person, indendørs&#10;&#10;Automatisk genereret beskrivelse">
            <a:extLst>
              <a:ext uri="{FF2B5EF4-FFF2-40B4-BE49-F238E27FC236}">
                <a16:creationId xmlns:a16="http://schemas.microsoft.com/office/drawing/2014/main" id="{599BD768-9DEE-C246-A97D-21C31684B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74" y="8195"/>
            <a:ext cx="4600275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FF2D961-A88C-6547-9530-28337FC5A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217395-DE5D-B14E-B683-88C9460910F7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1C1AEB90-0417-A34A-B564-277F406E32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1951204"/>
            <a:ext cx="5886451" cy="4008437"/>
          </a:xfrm>
        </p:spPr>
        <p:txBody>
          <a:bodyPr>
            <a:noAutofit/>
          </a:bodyPr>
          <a:lstStyle>
            <a:lvl1pPr marL="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2pPr>
            <a:lvl3pPr marL="648000" indent="-216000">
              <a:lnSpc>
                <a:spcPct val="100000"/>
              </a:lnSpc>
              <a:spcAft>
                <a:spcPts val="600"/>
              </a:spcAft>
              <a:tabLst/>
              <a:defRPr/>
            </a:lvl3pPr>
            <a:lvl4pPr marL="100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/>
            </a:lvl4pPr>
            <a:lvl5pPr marL="71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8"/>
            <a:endParaRPr lang="da-DK" noProof="0" dirty="0"/>
          </a:p>
          <a:p>
            <a:pPr lvl="6"/>
            <a:endParaRPr lang="da-DK" noProof="0" dirty="0"/>
          </a:p>
          <a:p>
            <a:pPr lvl="8"/>
            <a:endParaRPr lang="da-DK" noProof="0" dirty="0"/>
          </a:p>
          <a:p>
            <a:pPr lvl="3"/>
            <a:endParaRPr lang="da-DK" noProof="0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65BCB8D-DAB8-F240-95FE-0E5054AB7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1E56BF2B-B888-DB43-81A0-F40618657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4576" userDrawn="1">
          <p15:clr>
            <a:srgbClr val="FBAE40"/>
          </p15:clr>
        </p15:guide>
        <p15:guide id="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 descr="Et billede, der indeholder person, indendørs, vindue&#10;&#10;Automatisk genereret beskrivelse">
            <a:extLst>
              <a:ext uri="{FF2B5EF4-FFF2-40B4-BE49-F238E27FC236}">
                <a16:creationId xmlns:a16="http://schemas.microsoft.com/office/drawing/2014/main" id="{85256998-6D38-1544-934A-C258D42D5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75" y="-8195"/>
            <a:ext cx="4655203" cy="687438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83D6BD8-7702-8342-884C-CBF4D90B8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Retvinklet trekant 18">
            <a:extLst>
              <a:ext uri="{FF2B5EF4-FFF2-40B4-BE49-F238E27FC236}">
                <a16:creationId xmlns:a16="http://schemas.microsoft.com/office/drawing/2014/main" id="{7B51C3B6-8511-8F40-B86A-E17A7F1B507E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3AA6414-1446-3943-B92C-984BDC84ED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2027244"/>
            <a:ext cx="5886451" cy="4008437"/>
          </a:xfrm>
        </p:spPr>
        <p:txBody>
          <a:bodyPr>
            <a:noAutofit/>
          </a:bodyPr>
          <a:lstStyle>
            <a:lvl1pPr marL="216000" indent="-216000" defTabSz="720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32000" indent="-216000">
              <a:buFont typeface="Arial" panose="020B0604020202020204" pitchFamily="34" charset="0"/>
              <a:buChar char="•"/>
              <a:defRPr/>
            </a:lvl2pPr>
            <a:lvl3pPr marL="648000">
              <a:defRPr sz="2000"/>
            </a:lvl3pPr>
            <a:lvl4pPr marL="558900" indent="-342900">
              <a:buFont typeface="Arial" panose="020B0604020202020204" pitchFamily="34" charset="0"/>
              <a:buChar char="•"/>
              <a:defRPr/>
            </a:lvl4pPr>
            <a:lvl5pPr marL="223200" indent="-216000">
              <a:buFont typeface="Arial" panose="020B0604020202020204" pitchFamily="34" charset="0"/>
              <a:buChar char="•"/>
              <a:defRPr/>
            </a:lvl5pPr>
            <a:lvl6pPr>
              <a:defRPr sz="2000"/>
            </a:lvl6pPr>
          </a:lstStyle>
          <a:p>
            <a:pPr lvl="0"/>
            <a:r>
              <a:rPr lang="da-DK" noProof="0"/>
              <a:t>Klik for at tilføje punkt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1"/>
            <a:endParaRPr lang="da-DK" noProof="0"/>
          </a:p>
          <a:p>
            <a:pPr lvl="2"/>
            <a:endParaRPr lang="da-DK" noProof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FA178A1-1DBA-0B4A-8297-B3C4CFB80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AB1FEA94-CD62-0F4C-BA72-CC5A8F476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93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457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tilføj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dsholder til slidenummer 2">
            <a:extLst>
              <a:ext uri="{FF2B5EF4-FFF2-40B4-BE49-F238E27FC236}">
                <a16:creationId xmlns:a16="http://schemas.microsoft.com/office/drawing/2014/main" id="{B16CB1A1-E7DC-284B-B5F4-1A427921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2585" y="639188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C47CD7-D7FE-1648-B050-27C0F03B9053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D937DE-A287-4C49-AD34-67E33FCDDC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" y="0"/>
            <a:ext cx="4583113" cy="6858000"/>
          </a:xfrm>
          <a:prstGeom prst="rect">
            <a:avLst/>
          </a:prstGeom>
          <a:solidFill>
            <a:srgbClr val="F2EEE7">
              <a:alpha val="56078"/>
            </a:srgb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/>
            </a:br>
            <a:br>
              <a:rPr lang="da-DK"/>
            </a:br>
            <a:br>
              <a:rPr lang="da-DK"/>
            </a:br>
            <a:br>
              <a:rPr lang="da-DK"/>
            </a:br>
            <a:r>
              <a:rPr lang="da-DK"/>
              <a:t>Klik for at tilføje billede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7C12684-5C15-FC43-AC5B-28449DEC0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5" name="Retvinklet trekant 14">
            <a:extLst>
              <a:ext uri="{FF2B5EF4-FFF2-40B4-BE49-F238E27FC236}">
                <a16:creationId xmlns:a16="http://schemas.microsoft.com/office/drawing/2014/main" id="{668DDBC5-4DF9-C446-AE46-8C5BF29CF50B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86DE3D2E-BA60-6541-A4A6-16C6CAB2A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1951204"/>
            <a:ext cx="5886451" cy="40084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2pPr>
            <a:lvl3pPr marL="648000">
              <a:lnSpc>
                <a:spcPct val="100000"/>
              </a:lnSpc>
              <a:spcAft>
                <a:spcPts val="600"/>
              </a:spcAft>
              <a:defRPr/>
            </a:lvl3pPr>
            <a:lvl4pPr marL="864000" indent="-216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4pPr>
            <a:lvl5pPr marL="1080000" indent="-216000">
              <a:buFont typeface="Arial" panose="020B0604020202020204" pitchFamily="34" charset="0"/>
              <a:buChar char="•"/>
              <a:defRPr sz="1800"/>
            </a:lvl5pPr>
            <a:lvl6pPr marL="1260000">
              <a:defRPr/>
            </a:lvl6pPr>
            <a:lvl7pPr marL="1440000" indent="-180000">
              <a:spcBef>
                <a:spcPts val="0"/>
              </a:spcBef>
              <a:spcAft>
                <a:spcPts val="450"/>
              </a:spcAft>
              <a:defRPr sz="1800"/>
            </a:lvl7pPr>
            <a:lvl8pPr marL="1620000" indent="-180000">
              <a:spcBef>
                <a:spcPts val="0"/>
              </a:spcBef>
              <a:spcAft>
                <a:spcPts val="450"/>
              </a:spcAft>
              <a:defRPr sz="1800"/>
            </a:lvl8pPr>
            <a:lvl9pPr marL="1800000" indent="-180000">
              <a:spcBef>
                <a:spcPts val="0"/>
              </a:spcBef>
              <a:spcAft>
                <a:spcPts val="450"/>
              </a:spcAft>
              <a:defRPr sz="1800"/>
            </a:lvl9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8"/>
            <a:endParaRPr lang="da-DK" noProof="0"/>
          </a:p>
          <a:p>
            <a:pPr lvl="4"/>
            <a:endParaRPr lang="da-DK" noProof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F212E8F-581E-A74A-9BC8-CE5587ACB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5DF54880-3993-0243-8F92-572499278F8F}"/>
              </a:ext>
            </a:extLst>
          </p:cNvPr>
          <p:cNvSpPr txBox="1">
            <a:spLocks/>
          </p:cNvSpPr>
          <p:nvPr userDrawn="1"/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a-DK"/>
            </a:defPPr>
            <a:lvl1pPr marL="0" algn="l" defTabSz="121917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Rektangel 11">
            <a:hlinkClick r:id="rId4"/>
            <a:extLst>
              <a:ext uri="{FF2B5EF4-FFF2-40B4-BE49-F238E27FC236}">
                <a16:creationId xmlns:a16="http://schemas.microsoft.com/office/drawing/2014/main" id="{9FC8D876-1E27-634D-AA60-046C18254E18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err="1">
                <a:solidFill>
                  <a:schemeClr val="bg1"/>
                </a:solidFill>
              </a:rPr>
              <a:t>https</a:t>
            </a:r>
            <a:r>
              <a:rPr lang="da-DK" sz="1100">
                <a:solidFill>
                  <a:schemeClr val="bg1"/>
                </a:solidFill>
              </a:rPr>
              <a:t>://</a:t>
            </a:r>
            <a:r>
              <a:rPr lang="da-DK" sz="1100" err="1">
                <a:solidFill>
                  <a:schemeClr val="bg1"/>
                </a:solidFill>
              </a:rPr>
              <a:t>schultzinformation.sharepoint.com</a:t>
            </a:r>
            <a:r>
              <a:rPr lang="da-DK" sz="1100">
                <a:solidFill>
                  <a:schemeClr val="bg1"/>
                </a:solidFill>
              </a:rPr>
              <a:t>/</a:t>
            </a:r>
            <a:r>
              <a:rPr lang="da-DK" sz="1100" err="1">
                <a:solidFill>
                  <a:schemeClr val="bg1"/>
                </a:solidFill>
              </a:rPr>
              <a:t>guiderogstandarder</a:t>
            </a:r>
            <a:r>
              <a:rPr lang="da-DK" sz="1100">
                <a:solidFill>
                  <a:schemeClr val="bg1"/>
                </a:solidFill>
              </a:rPr>
              <a:t>/Billeder</a:t>
            </a:r>
          </a:p>
        </p:txBody>
      </p:sp>
    </p:spTree>
    <p:extLst>
      <p:ext uri="{BB962C8B-B14F-4D97-AF65-F5344CB8AC3E}">
        <p14:creationId xmlns:p14="http://schemas.microsoft.com/office/powerpoint/2010/main" val="3059778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data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>
            <a:extLst>
              <a:ext uri="{FF2B5EF4-FFF2-40B4-BE49-F238E27FC236}">
                <a16:creationId xmlns:a16="http://schemas.microsoft.com/office/drawing/2014/main" id="{46E5DC29-98D8-4841-8D06-672302255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138125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9130005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1545724-3DB9-2145-923E-7C619A1EF0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07483" y="844878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spcAft>
                <a:spcPts val="0"/>
              </a:spcAft>
              <a:buNone/>
              <a:tabLst/>
              <a:defRPr sz="14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9ABFCCFC-EE8C-394B-8B5F-D49BFBF600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07488" y="2239080"/>
            <a:ext cx="3281391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3" name="Pladsholder til tekst 5">
            <a:extLst>
              <a:ext uri="{FF2B5EF4-FFF2-40B4-BE49-F238E27FC236}">
                <a16:creationId xmlns:a16="http://schemas.microsoft.com/office/drawing/2014/main" id="{61AC6E59-A975-9143-ACD5-A4AAA1096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7483" y="1651806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1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8F45EE0E-5091-014F-9F51-51E0565330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17331" y="3577640"/>
            <a:ext cx="3281396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5" name="Pladsholder til tekst 5">
            <a:extLst>
              <a:ext uri="{FF2B5EF4-FFF2-40B4-BE49-F238E27FC236}">
                <a16:creationId xmlns:a16="http://schemas.microsoft.com/office/drawing/2014/main" id="{98CF92C1-1241-2A4B-8997-8DE7896D8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17331" y="3042543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2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E222CA85-CBDE-7A4F-BF9C-398D422B59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17331" y="4912304"/>
            <a:ext cx="3281396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3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E2404937-2DBC-8847-A823-F3365846A8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7331" y="4377203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3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7CB68239-E2E8-144A-A700-5BE2D0ADA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642536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9874F210-C377-CF42-B05B-0AD33DBC43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779" y="2027244"/>
            <a:ext cx="6446936" cy="4008437"/>
          </a:xfrm>
        </p:spPr>
        <p:txBody>
          <a:bodyPr>
            <a:noAutofit/>
          </a:bodyPr>
          <a:lstStyle>
            <a:lvl1pPr marL="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/>
            </a:lvl2pPr>
            <a:lvl3pPr marL="648000" indent="-216000">
              <a:lnSpc>
                <a:spcPct val="100000"/>
              </a:lnSpc>
              <a:spcAft>
                <a:spcPts val="600"/>
              </a:spcAft>
              <a:tabLst/>
              <a:defRPr/>
            </a:lvl3pPr>
            <a:lvl4pPr marL="864000" indent="-216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4pPr>
            <a:lvl5pPr marL="1080000" indent="-216000">
              <a:buSzPct val="100000"/>
              <a:buFont typeface="Arial" panose="020B0604020202020204" pitchFamily="34" charset="0"/>
              <a:buChar char="•"/>
              <a:defRPr sz="1800"/>
            </a:lvl5pPr>
            <a:lvl6pPr marL="1080000">
              <a:defRPr/>
            </a:lvl6pPr>
            <a:lvl7pPr marL="1296000" indent="-216000">
              <a:spcBef>
                <a:spcPts val="0"/>
              </a:spcBef>
              <a:spcAft>
                <a:spcPts val="450"/>
              </a:spcAft>
              <a:buSzPct val="100000"/>
              <a:defRPr sz="1800"/>
            </a:lvl7pPr>
            <a:lvl8pPr marL="1440000" indent="-216000">
              <a:spcBef>
                <a:spcPts val="0"/>
              </a:spcBef>
              <a:spcAft>
                <a:spcPts val="600"/>
              </a:spcAft>
              <a:defRPr sz="1800"/>
            </a:lvl8pPr>
            <a:lvl9pPr marL="1440000" indent="-216000">
              <a:spcBef>
                <a:spcPts val="0"/>
              </a:spcBef>
              <a:spcAft>
                <a:spcPts val="600"/>
              </a:spcAft>
              <a:defRPr sz="1800"/>
            </a:lvl9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2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  <a:p>
            <a:pPr lvl="3"/>
            <a:endParaRPr lang="da-DK" sz="1800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</p:txBody>
      </p:sp>
      <p:sp>
        <p:nvSpPr>
          <p:cNvPr id="41" name="Retvinklet trekant 40">
            <a:extLst>
              <a:ext uri="{FF2B5EF4-FFF2-40B4-BE49-F238E27FC236}">
                <a16:creationId xmlns:a16="http://schemas.microsoft.com/office/drawing/2014/main" id="{D24ECC08-60BD-2741-ABC6-8E299BAF667E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14DFD542-5A5E-6849-8E54-2FDACCE03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2583017" y="6223499"/>
            <a:ext cx="432000" cy="551576"/>
          </a:xfrm>
          <a:prstGeom prst="rect">
            <a:avLst/>
          </a:prstGeom>
        </p:spPr>
      </p:pic>
      <p:sp>
        <p:nvSpPr>
          <p:cNvPr id="18" name="Pladsholder til slidenummer 5">
            <a:extLst>
              <a:ext uri="{FF2B5EF4-FFF2-40B4-BE49-F238E27FC236}">
                <a16:creationId xmlns:a16="http://schemas.microsoft.com/office/drawing/2014/main" id="{16962F44-A01E-FF43-9376-67090C8F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7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76" userDrawn="1">
          <p15:clr>
            <a:srgbClr val="FBAE40"/>
          </p15:clr>
        </p15:guide>
        <p15:guide id="2" pos="61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C196FBBA-92E0-8542-9C62-B2501B9EA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A33F60-49F4-0347-BB08-E6C31535C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7" y="660151"/>
            <a:ext cx="8335121" cy="113094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Retvinklet trekant 18">
            <a:extLst>
              <a:ext uri="{FF2B5EF4-FFF2-40B4-BE49-F238E27FC236}">
                <a16:creationId xmlns:a16="http://schemas.microsoft.com/office/drawing/2014/main" id="{F26A49B6-9FE0-0D4E-91F7-B9E360EC35A5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73" y="1980000"/>
            <a:ext cx="8334375" cy="4008437"/>
          </a:xfrm>
        </p:spPr>
        <p:txBody>
          <a:bodyPr tIns="54000">
            <a:noAutofit/>
          </a:bodyPr>
          <a:lstStyle>
            <a:lvl1pPr marL="216000" indent="-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/>
            </a:lvl1pPr>
            <a:lvl2pPr marL="432000" indent="-216000">
              <a:lnSpc>
                <a:spcPct val="100000"/>
              </a:lnSpc>
              <a:buFont typeface="Arial" panose="020B0604020202020204" pitchFamily="34" charset="0"/>
              <a:buChar char="•"/>
              <a:defRPr sz="2000" baseline="0"/>
            </a:lvl2pPr>
            <a:lvl3pPr marL="648000">
              <a:lnSpc>
                <a:spcPct val="100000"/>
              </a:lnSpc>
              <a:defRPr sz="2000"/>
            </a:lvl3pPr>
            <a:lvl4pPr marL="648000" indent="-216000">
              <a:buFont typeface="Arial" panose="020B0604020202020204" pitchFamily="34" charset="0"/>
              <a:buChar char="•"/>
              <a:defRPr/>
            </a:lvl4pPr>
            <a:lvl5pPr marL="648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/>
              <a:t>Klik for at tilføje tekst eller indholdsobjekt</a:t>
            </a:r>
          </a:p>
          <a:p>
            <a:pPr lvl="1"/>
            <a:r>
              <a:rPr lang="da-DK" noProof="0"/>
              <a:t>Klik for at tilføj tekst på andet niveau</a:t>
            </a:r>
          </a:p>
          <a:p>
            <a:pPr lvl="8"/>
            <a:endParaRPr lang="da-DK" noProof="0"/>
          </a:p>
          <a:p>
            <a:pPr lvl="1"/>
            <a:endParaRPr lang="da-DK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51CFA47-32CA-2F4A-A126-BAAADEBC9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4DB285F-2614-5745-994D-EDEE9182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7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overskrift + stor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675" y="1306289"/>
            <a:ext cx="10620012" cy="4729389"/>
          </a:xfrm>
        </p:spPr>
        <p:txBody>
          <a:bodyPr>
            <a:noAutofit/>
          </a:bodyPr>
          <a:lstStyle>
            <a:lvl1pPr marL="216000" indent="-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lvl2pPr>
            <a:lvl3pPr marL="648000">
              <a:lnSpc>
                <a:spcPct val="100000"/>
              </a:lnSpc>
              <a:spcAft>
                <a:spcPts val="600"/>
              </a:spcAft>
              <a:defRPr/>
            </a:lvl3pPr>
            <a:lvl4pPr marL="648000" indent="-216000">
              <a:buFont typeface="Arial" panose="020B0604020202020204" pitchFamily="34" charset="0"/>
              <a:buChar char="•"/>
              <a:defRPr sz="1800"/>
            </a:lvl4pPr>
            <a:lvl5pPr marL="648000" indent="-2160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/>
              <a:t>Klik for at tilføje tekst eller indholdsobjekt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5"/>
            <a:endParaRPr lang="da-DK" noProof="0"/>
          </a:p>
          <a:p>
            <a:pPr lvl="8"/>
            <a:endParaRPr lang="da-DK" noProof="0"/>
          </a:p>
          <a:p>
            <a:pPr lvl="6"/>
            <a:endParaRPr lang="da-DK" noProof="0"/>
          </a:p>
          <a:p>
            <a:pPr lvl="3"/>
            <a:endParaRPr lang="da-DK" sz="1800" noProof="0"/>
          </a:p>
          <a:p>
            <a:pPr lvl="8"/>
            <a:endParaRPr lang="da-DK" noProof="0"/>
          </a:p>
          <a:p>
            <a:pPr lvl="3"/>
            <a:endParaRPr lang="da-DK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FAD4919-6B17-154D-BD4C-86BAD6BE5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8" y="721418"/>
            <a:ext cx="10346663" cy="4851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C8929D-D913-6641-9C36-C4678CCFBC92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6CA8E6A-2B75-C346-B837-109DAF856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30EE9B60-16AE-304C-BC03-891D1F05E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7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7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 x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A33F60-49F4-0347-BB08-E6C31535C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9" y="660151"/>
            <a:ext cx="1033874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73" y="2027244"/>
            <a:ext cx="5164137" cy="40084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tabLst/>
              <a:defRPr sz="2000"/>
            </a:lvl1pPr>
            <a:lvl2pPr>
              <a:lnSpc>
                <a:spcPct val="100000"/>
              </a:lnSpc>
              <a:spcAft>
                <a:spcPts val="1600"/>
              </a:spcAft>
              <a:defRPr/>
            </a:lvl2pPr>
            <a:lvl3pPr>
              <a:lnSpc>
                <a:spcPct val="100000"/>
              </a:lnSpc>
              <a:spcAft>
                <a:spcPts val="1600"/>
              </a:spcAft>
              <a:defRPr/>
            </a:lvl3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4EC2B89C-C041-4D4F-A760-7621777867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09261" y="2027244"/>
            <a:ext cx="5164137" cy="40084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tabLst/>
              <a:defRPr sz="2000"/>
            </a:lvl1pPr>
            <a:lvl2pPr>
              <a:lnSpc>
                <a:spcPct val="100000"/>
              </a:lnSpc>
              <a:spcAft>
                <a:spcPts val="1600"/>
              </a:spcAft>
              <a:defRPr/>
            </a:lvl2pPr>
            <a:lvl3pPr>
              <a:lnSpc>
                <a:spcPct val="100000"/>
              </a:lnSpc>
              <a:spcAft>
                <a:spcPts val="1600"/>
              </a:spcAft>
              <a:defRPr/>
            </a:lvl3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15FB79-07D3-FD41-86B7-8A4B739ECB4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487A353-927E-874F-8484-67673145DD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19FCF846-546E-1F43-8A32-116BC7059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7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B5D20FD-396B-5144-A0A9-3BD670F75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64C981E-7AAA-704B-9D85-65B10BDF3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8" y="660151"/>
            <a:ext cx="10349656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2" name="Retvinklet trekant 11">
            <a:extLst>
              <a:ext uri="{FF2B5EF4-FFF2-40B4-BE49-F238E27FC236}">
                <a16:creationId xmlns:a16="http://schemas.microsoft.com/office/drawing/2014/main" id="{07F594CC-73E1-FE4A-B03E-D1E0F51653A2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101465-D6E6-8C48-BB6E-6CBA57ED8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3" name="Pladsholder til SmartArt 2">
            <a:extLst>
              <a:ext uri="{FF2B5EF4-FFF2-40B4-BE49-F238E27FC236}">
                <a16:creationId xmlns:a16="http://schemas.microsoft.com/office/drawing/2014/main" id="{6EDCC443-DE7B-B846-9473-C14E989478A4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931863" y="1910446"/>
            <a:ext cx="10348912" cy="4137932"/>
          </a:xfrm>
        </p:spPr>
        <p:txBody>
          <a:bodyPr anchor="ctr">
            <a:noAutofit/>
          </a:bodyPr>
          <a:lstStyle>
            <a:lvl1pPr marL="10584" indent="0" algn="ctr">
              <a:buNone/>
              <a:defRPr sz="20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Smart-Art grafik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7D8DD51-2897-664D-BE2E-B9B043DBB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6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4E58D0A-C373-784F-8305-35663EB9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68696" y="-8668"/>
            <a:ext cx="12420000" cy="6995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9C0167A-0166-C04F-952D-C2C0C76A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1234620"/>
            <a:ext cx="1585575" cy="939600"/>
          </a:xfrm>
          <a:prstGeom prst="rect">
            <a:avLst/>
          </a:prstGeom>
        </p:spPr>
      </p:pic>
      <p:sp>
        <p:nvSpPr>
          <p:cNvPr id="9" name="Pladsholder til tekst 15">
            <a:extLst>
              <a:ext uri="{FF2B5EF4-FFF2-40B4-BE49-F238E27FC236}">
                <a16:creationId xmlns:a16="http://schemas.microsoft.com/office/drawing/2014/main" id="{BDF86F01-9ED3-C941-A4AE-0B1F1A9FB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præsentationen </a:t>
            </a:r>
          </a:p>
        </p:txBody>
      </p:sp>
      <p:sp>
        <p:nvSpPr>
          <p:cNvPr id="10" name="Pladsholder til tekst 17">
            <a:extLst>
              <a:ext uri="{FF2B5EF4-FFF2-40B4-BE49-F238E27FC236}">
                <a16:creationId xmlns:a16="http://schemas.microsoft.com/office/drawing/2014/main" id="{A80EDF5B-7B03-8A46-B4F5-C88E017472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bg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</p:spTree>
    <p:extLst>
      <p:ext uri="{BB962C8B-B14F-4D97-AF65-F5344CB8AC3E}">
        <p14:creationId xmlns:p14="http://schemas.microsoft.com/office/powerpoint/2010/main" val="167669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3">
          <p15:clr>
            <a:srgbClr val="FBAE40"/>
          </p15:clr>
        </p15:guide>
        <p15:guide id="2" pos="7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gram 3">
            <a:extLst>
              <a:ext uri="{FF2B5EF4-FFF2-40B4-BE49-F238E27FC236}">
                <a16:creationId xmlns:a16="http://schemas.microsoft.com/office/drawing/2014/main" id="{AD69E5FB-A63B-274C-AC5D-22A4D30B6C7F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31110" y="1910446"/>
            <a:ext cx="10349668" cy="41379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diagram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428941-A296-A54F-BDC7-4AD2A7EF6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5" y="660151"/>
            <a:ext cx="1034965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9" name="Retvinklet trekant 8">
            <a:extLst>
              <a:ext uri="{FF2B5EF4-FFF2-40B4-BE49-F238E27FC236}">
                <a16:creationId xmlns:a16="http://schemas.microsoft.com/office/drawing/2014/main" id="{FEFB0887-3A35-6546-8142-A34785567055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CC9485CC-C104-EC4C-9937-AE3E9E3EE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3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Schul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7666502-D507-7B40-AD68-B7E24E131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465139F-25D8-9441-A093-17DBA09355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47CD7-D7FE-1648-B050-27C0F03B9053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B567FA-301A-7B4E-AD0C-2BB7AB42D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16" y="-9326"/>
            <a:ext cx="5232415" cy="6928539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0B491865-F871-DA49-95EE-5712AD7DF287}"/>
              </a:ext>
            </a:extLst>
          </p:cNvPr>
          <p:cNvGrpSpPr/>
          <p:nvPr userDrawn="1"/>
        </p:nvGrpSpPr>
        <p:grpSpPr>
          <a:xfrm>
            <a:off x="5629575" y="1461214"/>
            <a:ext cx="5453584" cy="3980649"/>
            <a:chOff x="5629575" y="1413912"/>
            <a:chExt cx="5453584" cy="3980649"/>
          </a:xfrm>
        </p:grpSpPr>
        <p:sp>
          <p:nvSpPr>
            <p:cNvPr id="17" name="Retvinklet trekant 16">
              <a:extLst>
                <a:ext uri="{FF2B5EF4-FFF2-40B4-BE49-F238E27FC236}">
                  <a16:creationId xmlns:a16="http://schemas.microsoft.com/office/drawing/2014/main" id="{66A57534-ACEA-374D-819B-216D20B25A1D}"/>
                </a:ext>
              </a:extLst>
            </p:cNvPr>
            <p:cNvSpPr>
              <a:spLocks/>
            </p:cNvSpPr>
            <p:nvPr userDrawn="1"/>
          </p:nvSpPr>
          <p:spPr>
            <a:xfrm flipV="1">
              <a:off x="5640769" y="1467596"/>
              <a:ext cx="226800" cy="2268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43A21A4-E24D-DE4B-83CB-33D94B054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29575" y="1413912"/>
              <a:ext cx="5453584" cy="3980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03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7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Ekstern 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767BB3-82B6-354B-83D8-1903D4E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93" y="631673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</a:defRPr>
            </a:lvl1pPr>
          </a:lstStyle>
          <a:p>
            <a:fld id="{47B78D73-5011-F846-9221-449F60BC72E2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A68FC8A-D8C9-5541-9537-F9FF2CB13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-27384"/>
            <a:ext cx="12265211" cy="6912000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22BD3188-5C3E-334A-A3EF-A37CACF39B9B}"/>
              </a:ext>
            </a:extLst>
          </p:cNvPr>
          <p:cNvSpPr txBox="1">
            <a:spLocks/>
          </p:cNvSpPr>
          <p:nvPr userDrawn="1"/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a-DK"/>
            </a:defPPr>
            <a:lvl1pPr marL="0" algn="l" defTabSz="121917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23C66-9136-CC46-8B62-200A46C1914A}" type="slidenum">
              <a:rPr lang="en-GB" smtClean="0">
                <a:solidFill>
                  <a:schemeClr val="bg1"/>
                </a:solidFill>
              </a:rPr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E191217-219D-1E43-934F-46D01BD13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406" y="-13856"/>
            <a:ext cx="13392000" cy="69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1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Eks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CFECCEB4-928C-AC4A-A265-A77537BD8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10"/>
            <a:ext cx="12196191" cy="687310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3D183AF-74FE-124E-8753-EE3F2A169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71" y="839"/>
            <a:ext cx="13411200" cy="6935895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475D5F93-C8E6-F64A-9A9E-E89C2C576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468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Eks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6BD6285-9A33-D540-B4AD-A9D049499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3D183AF-74FE-124E-8753-EE3F2A169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71" y="839"/>
            <a:ext cx="13411200" cy="6935895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302EB678-7730-CD49-B470-E54F13ABF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6BD6285-9A33-D540-B4AD-A9D049499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302EB678-7730-CD49-B470-E54F13ABF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10FE8E0-908D-454C-A414-A92BEFE15A50}"/>
              </a:ext>
            </a:extLst>
          </p:cNvPr>
          <p:cNvSpPr txBox="1"/>
          <p:nvPr userDrawn="1"/>
        </p:nvSpPr>
        <p:spPr>
          <a:xfrm>
            <a:off x="-2515207" y="2977269"/>
            <a:ext cx="2381336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b="1" noProof="0">
                <a:solidFill>
                  <a:schemeClr val="bg1"/>
                </a:solidFill>
              </a:rPr>
              <a:t>Intern </a:t>
            </a:r>
            <a:r>
              <a:rPr lang="da-DK" sz="2000" b="1" noProof="0" err="1">
                <a:solidFill>
                  <a:schemeClr val="bg1"/>
                </a:solidFill>
              </a:rPr>
              <a:t>pay-off</a:t>
            </a:r>
            <a:r>
              <a:rPr lang="da-DK" sz="2000" b="1" noProof="0">
                <a:solidFill>
                  <a:schemeClr val="bg1"/>
                </a:solidFill>
              </a:rPr>
              <a:t> </a:t>
            </a:r>
            <a:br>
              <a:rPr lang="da-DK" sz="2000" noProof="0">
                <a:solidFill>
                  <a:schemeClr val="bg1"/>
                </a:solidFill>
              </a:rPr>
            </a:br>
            <a:r>
              <a:rPr lang="da-DK" sz="2000" noProof="0">
                <a:solidFill>
                  <a:schemeClr val="bg1"/>
                </a:solidFill>
              </a:rPr>
              <a:t>Bruges </a:t>
            </a:r>
            <a:r>
              <a:rPr lang="da-DK" sz="2000" u="sng" noProof="0">
                <a:solidFill>
                  <a:schemeClr val="bg1"/>
                </a:solidFill>
              </a:rPr>
              <a:t>kun</a:t>
            </a:r>
            <a:r>
              <a:rPr lang="da-DK" sz="2000" noProof="0">
                <a:solidFill>
                  <a:schemeClr val="bg1"/>
                </a:solidFill>
              </a:rPr>
              <a:t> </a:t>
            </a:r>
            <a:br>
              <a:rPr lang="da-DK" sz="2000" noProof="0">
                <a:solidFill>
                  <a:schemeClr val="bg1"/>
                </a:solidFill>
              </a:rPr>
            </a:br>
            <a:r>
              <a:rPr lang="da-DK" sz="2000" noProof="0">
                <a:solidFill>
                  <a:schemeClr val="bg1"/>
                </a:solidFill>
              </a:rPr>
              <a:t>internt i Schultz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4519A94-EF2E-2D43-BDE9-AE566DE0B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29"/>
          <a:stretch/>
        </p:blipFill>
        <p:spPr>
          <a:xfrm>
            <a:off x="4727848" y="12811"/>
            <a:ext cx="8603464" cy="694458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EFB582D-0D0E-2647-AC1D-91C07C552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01"/>
          <a:stretch/>
        </p:blipFill>
        <p:spPr>
          <a:xfrm>
            <a:off x="-133871" y="839"/>
            <a:ext cx="5149751" cy="6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9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6F77379-427F-E54A-95A4-CE85363E6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F275802C-1642-C54A-8017-EE2453A7F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0B137E9-B8E7-FF4B-8BF2-85948AF02A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FDD886C-2E40-4849-BA42-1E70C7F17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C4A38639-32B1-844D-9E5C-9A05921A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505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FEC5250-9580-F34E-ADED-38035C8C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2C9CB7B7-6C3D-0847-ABDA-074BBC45F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tx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FBC686E6-C703-6E43-9CF8-B9C86D84B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0BD48B7-97B8-1C40-8471-CEEBA8528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F8317FEF-F34A-4848-B30A-F66370C8A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601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0E820E6-B9A8-1B41-9732-8B96F67956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696" y="-98608"/>
            <a:ext cx="12718672" cy="7056000"/>
          </a:xfrm>
          <a:prstGeom prst="rect">
            <a:avLst/>
          </a:prstGeom>
        </p:spPr>
      </p:pic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5857D143-4180-CF4D-ABB1-8DFCC9A551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tx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F3FB4518-8C0C-9D46-A313-6B53FE0C8D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AEAC39-5F78-8243-A6EC-ED084CFCC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272E9E7C-0630-1943-84B8-47283464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34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/ testimonial + profi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BC2C5D-21E9-F047-A7A2-94C4EE326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B445367-00EC-7F44-BDD9-65AFF57AB73C}"/>
              </a:ext>
            </a:extLst>
          </p:cNvPr>
          <p:cNvGrpSpPr/>
          <p:nvPr userDrawn="1"/>
        </p:nvGrpSpPr>
        <p:grpSpPr>
          <a:xfrm>
            <a:off x="1763453" y="1976325"/>
            <a:ext cx="793280" cy="360000"/>
            <a:chOff x="1763453" y="1976325"/>
            <a:chExt cx="793280" cy="360000"/>
          </a:xfrm>
        </p:grpSpPr>
        <p:sp>
          <p:nvSpPr>
            <p:cNvPr id="12" name="Retvinklet trekant 11">
              <a:extLst>
                <a:ext uri="{FF2B5EF4-FFF2-40B4-BE49-F238E27FC236}">
                  <a16:creationId xmlns:a16="http://schemas.microsoft.com/office/drawing/2014/main" id="{2E6D9DC7-1865-AB47-BFE4-5E3C8E82910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2196733" y="1976325"/>
              <a:ext cx="360000" cy="36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>
                <a:latin typeface="Tahoma" panose="020B0604030504040204" pitchFamily="34" charset="0"/>
              </a:endParaRPr>
            </a:p>
          </p:txBody>
        </p:sp>
        <p:sp>
          <p:nvSpPr>
            <p:cNvPr id="13" name="Retvinklet trekant 12">
              <a:extLst>
                <a:ext uri="{FF2B5EF4-FFF2-40B4-BE49-F238E27FC236}">
                  <a16:creationId xmlns:a16="http://schemas.microsoft.com/office/drawing/2014/main" id="{15732666-91ED-CA49-97AD-411B94E759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763453" y="1976325"/>
              <a:ext cx="360000" cy="36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>
                <a:latin typeface="Tahoma" panose="020B0604030504040204" pitchFamily="34" charset="0"/>
              </a:endParaRPr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F6BF959-3CCB-554F-8DFA-3852FB15B2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7285" y="1901399"/>
            <a:ext cx="5636468" cy="3895045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aseline="0">
                <a:solidFill>
                  <a:srgbClr val="000000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A50A3F8-9EC2-CE47-9F27-14ED5D4A2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51902" y="1976439"/>
            <a:ext cx="1958975" cy="23606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Indsæt profilfoto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539FEB7-2FA6-104D-B7E0-01C186451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1902" y="4499001"/>
            <a:ext cx="2744699" cy="420048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da-DK" noProof="0"/>
              <a:t>Navn Navnesen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96F2D24-F2EB-CB45-9136-2ECFDDF7E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51901" y="4758111"/>
            <a:ext cx="2744699" cy="360040"/>
          </a:xfrm>
        </p:spPr>
        <p:txBody>
          <a:bodyPr wrap="square" bIns="36000" anchor="t">
            <a:noAutofit/>
          </a:bodyPr>
          <a:lstStyle>
            <a:lvl1pPr marL="0" indent="0" algn="l">
              <a:buNone/>
              <a:defRPr sz="1200" i="0"/>
            </a:lvl1pPr>
          </a:lstStyle>
          <a:p>
            <a:pPr lvl="0"/>
            <a:r>
              <a:rPr lang="da-DK" noProof="0"/>
              <a:t>Titel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C49AB904-A72E-C44C-B050-8BB3F6DDA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28195352-B6A7-9446-A275-790C76DD5E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51901" y="5013176"/>
            <a:ext cx="2744699" cy="360040"/>
          </a:xfrm>
        </p:spPr>
        <p:txBody>
          <a:bodyPr wrap="square" anchor="t">
            <a:noAutofit/>
          </a:bodyPr>
          <a:lstStyle>
            <a:lvl1pPr marL="0" indent="0" algn="l">
              <a:buNone/>
              <a:defRPr sz="1200" i="0"/>
            </a:lvl1pPr>
          </a:lstStyle>
          <a:p>
            <a:pPr lvl="0"/>
            <a:r>
              <a:rPr lang="da-DK" noProof="0"/>
              <a:t>Firma/organisation</a:t>
            </a:r>
          </a:p>
        </p:txBody>
      </p:sp>
      <p:sp>
        <p:nvSpPr>
          <p:cNvPr id="18" name="Pladsholder til slidenummer 5">
            <a:extLst>
              <a:ext uri="{FF2B5EF4-FFF2-40B4-BE49-F238E27FC236}">
                <a16:creationId xmlns:a16="http://schemas.microsoft.com/office/drawing/2014/main" id="{CFCBB9BC-345E-5647-B6D7-41EECFF75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6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227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luk, øjne&#10;&#10;Automatisk genereret beskrivelse">
            <a:extLst>
              <a:ext uri="{FF2B5EF4-FFF2-40B4-BE49-F238E27FC236}">
                <a16:creationId xmlns:a16="http://schemas.microsoft.com/office/drawing/2014/main" id="{1DF60F35-34F9-244F-99A0-2C596CA93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22227" cy="68580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9BB7FA53-0296-2E41-A9C4-181BC1BD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8D43805F-9883-F848-B67E-57B3346FD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62012BB-9FAF-0C42-BDA4-42645CAC6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7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/ testimonial + tilføj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D937DE-A287-4C49-AD34-67E33FCDDC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" y="0"/>
            <a:ext cx="4583113" cy="6858000"/>
          </a:xfrm>
          <a:prstGeom prst="rect">
            <a:avLst/>
          </a:prstGeom>
          <a:solidFill>
            <a:srgbClr val="F2EEE7">
              <a:alpha val="56078"/>
            </a:srgb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billede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D6C6FDF-1E7C-B044-887F-18CEA67EB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0572" y="1548452"/>
            <a:ext cx="5092136" cy="4158675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000000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77357281-F458-3C4C-AC4B-96C6C783D9F4}"/>
              </a:ext>
            </a:extLst>
          </p:cNvPr>
          <p:cNvGrpSpPr/>
          <p:nvPr userDrawn="1"/>
        </p:nvGrpSpPr>
        <p:grpSpPr>
          <a:xfrm>
            <a:off x="5346743" y="1610561"/>
            <a:ext cx="793280" cy="360000"/>
            <a:chOff x="1763453" y="1976325"/>
            <a:chExt cx="793280" cy="360000"/>
          </a:xfrm>
        </p:grpSpPr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E545FA3D-4DD3-9A41-9563-721929C25D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2196733" y="1976325"/>
              <a:ext cx="360000" cy="360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  <p:sp>
          <p:nvSpPr>
            <p:cNvPr id="17" name="Retvinklet trekant 16">
              <a:extLst>
                <a:ext uri="{FF2B5EF4-FFF2-40B4-BE49-F238E27FC236}">
                  <a16:creationId xmlns:a16="http://schemas.microsoft.com/office/drawing/2014/main" id="{5011299E-197E-064D-8642-EB9FA621A00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763453" y="1976325"/>
              <a:ext cx="360000" cy="360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</p:grp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CD475C-2A99-2F42-B2D1-E1C6F2D2BF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108" y="5806262"/>
            <a:ext cx="4886645" cy="457879"/>
          </a:xfrm>
        </p:spPr>
        <p:txBody>
          <a:bodyPr>
            <a:noAutofit/>
          </a:bodyPr>
          <a:lstStyle>
            <a:lvl1pPr marL="10584" indent="0" algn="r">
              <a:buNone/>
              <a:defRPr sz="1200" i="1"/>
            </a:lvl1pPr>
            <a:lvl2pPr marL="258220" indent="0">
              <a:buNone/>
              <a:defRPr sz="1600" i="1"/>
            </a:lvl2pPr>
            <a:lvl3pPr marL="501625" indent="0">
              <a:buNone/>
              <a:defRPr sz="1600" i="1"/>
            </a:lvl3pPr>
            <a:lvl4pPr marL="1151942" indent="0">
              <a:buNone/>
              <a:defRPr sz="1600" i="1"/>
            </a:lvl4pPr>
            <a:lvl5pPr marL="1535923" indent="0">
              <a:buNone/>
              <a:defRPr sz="1600" i="1"/>
            </a:lvl5pPr>
          </a:lstStyle>
          <a:p>
            <a:pPr lvl="0"/>
            <a:r>
              <a:rPr lang="da-DK" noProof="0"/>
              <a:t>Navn Navnesen, titel, firma/organisation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89475D3-C0BD-1046-9608-1385C319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97CF968C-E222-B64F-B503-8F453479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15768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itat / testimonia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8D80C13-1675-FB4D-A022-1DEB408B7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"/>
          <a:stretch/>
        </p:blipFill>
        <p:spPr>
          <a:xfrm>
            <a:off x="13" y="-81021"/>
            <a:ext cx="12225031" cy="69390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8164F-93BF-3844-B2F9-C68FCE4AA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9358" y="2188201"/>
            <a:ext cx="4918935" cy="3643643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6" name="Retvinklet trekant 5">
            <a:extLst>
              <a:ext uri="{FF2B5EF4-FFF2-40B4-BE49-F238E27FC236}">
                <a16:creationId xmlns:a16="http://schemas.microsoft.com/office/drawing/2014/main" id="{9D534511-7D09-934E-9DE1-88C745E86A6B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76825" y="2248155"/>
            <a:ext cx="360000" cy="360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Retvinklet trekant 7">
            <a:extLst>
              <a:ext uri="{FF2B5EF4-FFF2-40B4-BE49-F238E27FC236}">
                <a16:creationId xmlns:a16="http://schemas.microsoft.com/office/drawing/2014/main" id="{6576BBB6-1EBE-164A-9823-FA1C72E5C960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743545" y="2248155"/>
            <a:ext cx="360000" cy="360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3D33E1B-E885-DE43-878F-B4F61E7AD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2DAD1336-8D61-774A-8302-1D35EA3FC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1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pos="61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itat / testimonia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ng&#10;&#10;Automatisk genereret beskrivelse">
            <a:extLst>
              <a:ext uri="{FF2B5EF4-FFF2-40B4-BE49-F238E27FC236}">
                <a16:creationId xmlns:a16="http://schemas.microsoft.com/office/drawing/2014/main" id="{F16DF98F-F53A-6940-B733-DCC78A663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1"/>
          <a:stretch/>
        </p:blipFill>
        <p:spPr>
          <a:xfrm>
            <a:off x="-1" y="7"/>
            <a:ext cx="12192001" cy="685799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FE85470-179E-9D44-AE01-6BF9EC764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267" y="842013"/>
            <a:ext cx="4557580" cy="3503943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10" name="Retvinklet trekant 9">
            <a:extLst>
              <a:ext uri="{FF2B5EF4-FFF2-40B4-BE49-F238E27FC236}">
                <a16:creationId xmlns:a16="http://schemas.microsoft.com/office/drawing/2014/main" id="{9AB56413-7944-AD4E-B05C-1DFC4BFD6612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82580" y="901953"/>
            <a:ext cx="360000" cy="360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" name="Retvinklet trekant 10">
            <a:extLst>
              <a:ext uri="{FF2B5EF4-FFF2-40B4-BE49-F238E27FC236}">
                <a16:creationId xmlns:a16="http://schemas.microsoft.com/office/drawing/2014/main" id="{B7D9B89E-D49E-434B-8919-235B0D0276D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749300" y="901953"/>
            <a:ext cx="360000" cy="360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CC6E301-BB92-5441-ABB7-E6D912D41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63CAF456-DD85-4842-9B50-42E07EA7F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5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" userDrawn="1">
          <p15:clr>
            <a:srgbClr val="FBAE40"/>
          </p15:clr>
        </p15:guide>
        <p15:guide id="2" pos="61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15">
            <a:extLst>
              <a:ext uri="{FF2B5EF4-FFF2-40B4-BE49-F238E27FC236}">
                <a16:creationId xmlns:a16="http://schemas.microsoft.com/office/drawing/2014/main" id="{30EB79D6-DF85-A64C-8998-F79C11E151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  <a:alpha val="65098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helsides foto</a:t>
            </a:r>
          </a:p>
        </p:txBody>
      </p:sp>
      <p:sp>
        <p:nvSpPr>
          <p:cNvPr id="5" name="Pladsholder til slidenummer 3">
            <a:extLst>
              <a:ext uri="{FF2B5EF4-FFF2-40B4-BE49-F238E27FC236}">
                <a16:creationId xmlns:a16="http://schemas.microsoft.com/office/drawing/2014/main" id="{94EBD305-F125-6249-B7C2-BE562C0C6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4301" y="6391896"/>
            <a:ext cx="2743200" cy="365125"/>
          </a:xfrm>
        </p:spPr>
        <p:txBody>
          <a:bodyPr/>
          <a:lstStyle/>
          <a:p>
            <a:fld id="{FAC47CD7-D7FE-1648-B050-27C0F03B9053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30357E3-15E3-1B40-806D-2F5CB2C5C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Rektangel 7">
            <a:hlinkClick r:id="rId3"/>
            <a:extLst>
              <a:ext uri="{FF2B5EF4-FFF2-40B4-BE49-F238E27FC236}">
                <a16:creationId xmlns:a16="http://schemas.microsoft.com/office/drawing/2014/main" id="{1F2117F4-3146-6047-B80D-F10196C3E57B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358011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111BF26-DA78-0742-A40B-A7641A1D34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84339"/>
            <a:ext cx="12192000" cy="5173663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25EA3BA-ADDC-6945-92BB-A8BB88FDF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2" y="660161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3" name="Retvinklet trekant 12">
            <a:extLst>
              <a:ext uri="{FF2B5EF4-FFF2-40B4-BE49-F238E27FC236}">
                <a16:creationId xmlns:a16="http://schemas.microsoft.com/office/drawing/2014/main" id="{EE10FD07-F651-884E-9204-6B179CE10914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E988E0B-3D31-F448-91BB-50FEECE8A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Rektangel 7">
            <a:hlinkClick r:id="rId3"/>
            <a:extLst>
              <a:ext uri="{FF2B5EF4-FFF2-40B4-BE49-F238E27FC236}">
                <a16:creationId xmlns:a16="http://schemas.microsoft.com/office/drawing/2014/main" id="{84F88E6F-DEB2-614E-BE52-72B109D1BE83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157027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3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9">
            <a:extLst>
              <a:ext uri="{FF2B5EF4-FFF2-40B4-BE49-F238E27FC236}">
                <a16:creationId xmlns:a16="http://schemas.microsoft.com/office/drawing/2014/main" id="{537B2DF8-67B9-6741-8DAA-B57CA12E119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8309" y="3945531"/>
            <a:ext cx="2159000" cy="2171700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9" name="Pladsholder til billede 21">
            <a:extLst>
              <a:ext uri="{FF2B5EF4-FFF2-40B4-BE49-F238E27FC236}">
                <a16:creationId xmlns:a16="http://schemas.microsoft.com/office/drawing/2014/main" id="{45C82226-7BF8-774A-9553-A7A2467DBD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34040" y="1677778"/>
            <a:ext cx="6551613" cy="4439459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0" name="Pladsholder til billede 17">
            <a:extLst>
              <a:ext uri="{FF2B5EF4-FFF2-40B4-BE49-F238E27FC236}">
                <a16:creationId xmlns:a16="http://schemas.microsoft.com/office/drawing/2014/main" id="{87476EBB-A87A-FB44-B8D6-B1C72AE1A4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25" y="3945531"/>
            <a:ext cx="2159000" cy="2171700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1" name="Pladsholder til billede 4">
            <a:extLst>
              <a:ext uri="{FF2B5EF4-FFF2-40B4-BE49-F238E27FC236}">
                <a16:creationId xmlns:a16="http://schemas.microsoft.com/office/drawing/2014/main" id="{3A230F1B-F224-6841-B85B-A8ECC2A181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125" y="1677785"/>
            <a:ext cx="2159000" cy="2160587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2" name="Pladsholder til billede 8">
            <a:extLst>
              <a:ext uri="{FF2B5EF4-FFF2-40B4-BE49-F238E27FC236}">
                <a16:creationId xmlns:a16="http://schemas.microsoft.com/office/drawing/2014/main" id="{FFF0D7C0-D3F1-5B47-A1BF-6E10005B53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78309" y="1677785"/>
            <a:ext cx="2159000" cy="2160587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8F00F26-8C3D-9341-BD29-E867363E6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2" y="660161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6" name="Retvinklet trekant 15">
            <a:extLst>
              <a:ext uri="{FF2B5EF4-FFF2-40B4-BE49-F238E27FC236}">
                <a16:creationId xmlns:a16="http://schemas.microsoft.com/office/drawing/2014/main" id="{D762EC83-9A28-3E45-AF56-AD3BBCCA3A7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CF587F4-602F-CB46-B76D-05658CD6C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7" name="Rektangel 16">
            <a:hlinkClick r:id="rId3"/>
            <a:extLst>
              <a:ext uri="{FF2B5EF4-FFF2-40B4-BE49-F238E27FC236}">
                <a16:creationId xmlns:a16="http://schemas.microsoft.com/office/drawing/2014/main" id="{2EF8039F-CF06-6E4F-AFA8-F4807F010634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253578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80622-3587-424F-9104-3EB503EB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3" y="660163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på film</a:t>
            </a:r>
          </a:p>
        </p:txBody>
      </p:sp>
      <p:sp>
        <p:nvSpPr>
          <p:cNvPr id="9" name="Retvinklet trekant 8">
            <a:extLst>
              <a:ext uri="{FF2B5EF4-FFF2-40B4-BE49-F238E27FC236}">
                <a16:creationId xmlns:a16="http://schemas.microsoft.com/office/drawing/2014/main" id="{3C5A333D-E5B2-E847-B5A1-D899CC76369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A98AB50-F486-0643-9AA7-9A0F36AF4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3" name="Pladsholder til medieklip 2">
            <a:extLst>
              <a:ext uri="{FF2B5EF4-FFF2-40B4-BE49-F238E27FC236}">
                <a16:creationId xmlns:a16="http://schemas.microsoft.com/office/drawing/2014/main" id="{98A44A21-97EB-AB48-981D-3B4776F0080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1646240"/>
            <a:ext cx="12192000" cy="5211763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film</a:t>
            </a:r>
          </a:p>
        </p:txBody>
      </p:sp>
    </p:spTree>
    <p:extLst>
      <p:ext uri="{BB962C8B-B14F-4D97-AF65-F5344CB8AC3E}">
        <p14:creationId xmlns:p14="http://schemas.microsoft.com/office/powerpoint/2010/main" val="181163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E18C125-F1B3-DD49-B322-CB6F3B754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1F916CE1-6DFB-D441-BBE8-85D3813AF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4737"/>
            <a:ext cx="12192000" cy="1898651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800"/>
            </a:lvl1pPr>
          </a:lstStyle>
          <a:p>
            <a:pPr lvl="0"/>
            <a:r>
              <a:rPr lang="da-DK" noProof="0"/>
              <a:t>Tilføj afslutningstekst, fx.:</a:t>
            </a:r>
            <a:br>
              <a:rPr lang="da-DK" noProof="0"/>
            </a:br>
            <a:r>
              <a:rPr lang="da-DK" noProof="0"/>
              <a:t>Tak for i dag – og tak fordi du deltog.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64B8CAD-61DB-9D45-8A87-A8F43E7FED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097" y="5775581"/>
            <a:ext cx="1584000" cy="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+ Bag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BC2C5D-21E9-F047-A7A2-94C4EE326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3A046FD-9B82-9848-899F-AC2F1A010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F7B726F1-1AA2-4243-91DD-DF509D1D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90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  <p15:guide id="2" pos="227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9558102-C68A-A041-B511-D21A32280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47CD7-D7FE-1648-B050-27C0F03B905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863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indendørs, hånd&#10;&#10;Automatisk genereret beskrivelse">
            <a:extLst>
              <a:ext uri="{FF2B5EF4-FFF2-40B4-BE49-F238E27FC236}">
                <a16:creationId xmlns:a16="http://schemas.microsoft.com/office/drawing/2014/main" id="{585786F7-80CB-D64E-822B-5A2C0F487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7"/>
          <a:stretch/>
        </p:blipFill>
        <p:spPr>
          <a:xfrm>
            <a:off x="0" y="1"/>
            <a:ext cx="12192000" cy="654329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2C7A2AF-1DE8-D543-BFC9-7549BE67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  <p:sp>
        <p:nvSpPr>
          <p:cNvPr id="13" name="Pladsholder til tekst 10">
            <a:extLst>
              <a:ext uri="{FF2B5EF4-FFF2-40B4-BE49-F238E27FC236}">
                <a16:creationId xmlns:a16="http://schemas.microsoft.com/office/drawing/2014/main" id="{F33F43C4-FCBE-1640-8C16-477056BC0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977F38FE-DC1B-8443-8E79-1EC475921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</p:spTree>
    <p:extLst>
      <p:ext uri="{BB962C8B-B14F-4D97-AF65-F5344CB8AC3E}">
        <p14:creationId xmlns:p14="http://schemas.microsoft.com/office/powerpoint/2010/main" val="172352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7A7BA61-D325-D442-A044-C7D424AB4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42550A2-63A2-B34F-BD8B-678DFAFE7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F512DCB1-BCEF-DA4E-9B2B-ABFD5DB7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25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g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BC2C5D-21E9-F047-A7A2-94C4EE326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3A046FD-9B82-9848-899F-AC2F1A010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F7B726F1-1AA2-4243-91DD-DF509D1D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4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22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3AD3479-0E6D-4E45-9424-ABE70B2F30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"/>
            <a:ext cx="12192000" cy="4923692"/>
          </a:xfrm>
          <a:solidFill>
            <a:srgbClr val="F2EEE7">
              <a:alpha val="54902"/>
            </a:srgbClr>
          </a:solidFill>
        </p:spPr>
        <p:txBody>
          <a:bodyPr anchor="ctr"/>
          <a:lstStyle>
            <a:lvl1pPr algn="ctr">
              <a:buNone/>
              <a:defRPr sz="2400"/>
            </a:lvl1pPr>
          </a:lstStyle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Klik for at tilføje forsidebillede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FB68B96-A2C5-9442-9C5D-76C20DDB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  <p:sp>
        <p:nvSpPr>
          <p:cNvPr id="8" name="Pladsholder til tekst 8">
            <a:extLst>
              <a:ext uri="{FF2B5EF4-FFF2-40B4-BE49-F238E27FC236}">
                <a16:creationId xmlns:a16="http://schemas.microsoft.com/office/drawing/2014/main" id="{C054AC42-921E-8046-9139-B4185D397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65B13D16-14AA-A049-AFD9-B428EC3C87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49438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80ECE64-B021-904B-BAF6-36AE919CF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2"/>
              </a:buClr>
              <a:buNone/>
              <a:defRPr sz="4800">
                <a:solidFill>
                  <a:schemeClr val="tx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noProof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Tx/>
              <a:buNone/>
              <a:tabLst/>
              <a:defRPr sz="2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39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93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2"/>
              </a:buClr>
            </a:pPr>
            <a:endParaRPr lang="da-DK" sz="2400" b="0" i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1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E563A6E-1569-4E4E-B9C7-C4AB1D943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-6372"/>
            <a:ext cx="12192001" cy="6870743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2"/>
              </a:buClr>
              <a:buNone/>
              <a:defRPr sz="4800">
                <a:solidFill>
                  <a:schemeClr val="tx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noProof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Tx/>
              <a:buNone/>
              <a:tabLst/>
              <a:defRPr sz="2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39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93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2"/>
              </a:buClr>
            </a:pPr>
            <a:endParaRPr lang="da-DK" sz="2400" b="0" i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4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A62ACF9-950D-624F-B47B-CD5E9D3B4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-27384"/>
            <a:ext cx="12265211" cy="6912000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None/>
              <a:defRPr sz="4800">
                <a:solidFill>
                  <a:schemeClr val="bg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dirty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tabLst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32000" indent="-216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bg1"/>
              </a:buClr>
              <a:buSzPct val="100000"/>
              <a:defRPr sz="2000">
                <a:solidFill>
                  <a:schemeClr val="bg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1008000" indent="-180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 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endParaRPr lang="da-DK" sz="2400" b="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3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2"/>
            <a:r>
              <a:rPr lang="da-DK" dirty="0"/>
              <a:t>Andet niveau</a:t>
            </a:r>
          </a:p>
          <a:p>
            <a:pPr lvl="5"/>
            <a:r>
              <a:rPr lang="da-DK" dirty="0"/>
              <a:t>Tredje niveau</a:t>
            </a:r>
          </a:p>
          <a:p>
            <a:pPr lvl="6"/>
            <a:r>
              <a:rPr lang="da-DK" dirty="0"/>
              <a:t>Fjerde niveau</a:t>
            </a:r>
          </a:p>
          <a:p>
            <a:pPr lvl="7"/>
            <a:r>
              <a:rPr lang="da-DK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C6CF4EC7-7C42-244D-BCBA-4BCF7E0FF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762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65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4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6"/>
            <a:r>
              <a:rPr lang="da-DK" noProof="0"/>
              <a:t>Fjerde niveau</a:t>
            </a:r>
          </a:p>
          <a:p>
            <a:pPr lvl="6"/>
            <a:endParaRPr lang="da-DK" noProof="0"/>
          </a:p>
          <a:p>
            <a:pPr lvl="8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4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95" r:id="rId2"/>
    <p:sldLayoutId id="2147484207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SzPct val="100000"/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6"/>
            <a:r>
              <a:rPr lang="da-DK" noProof="0"/>
              <a:t>Fjerde niveau</a:t>
            </a:r>
          </a:p>
          <a:p>
            <a:pPr lvl="7"/>
            <a:r>
              <a:rPr lang="da-DK" noProof="0"/>
              <a:t>Femte niveau</a:t>
            </a:r>
          </a:p>
          <a:p>
            <a:pPr lvl="8"/>
            <a:r>
              <a:rPr lang="da-DK" noProof="0"/>
              <a:t>Sjette niveau</a:t>
            </a:r>
          </a:p>
          <a:p>
            <a:pPr lvl="8"/>
            <a:r>
              <a:rPr lang="da-DK" noProof="0"/>
              <a:t>Syvende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7123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4147" r:id="rId5"/>
    <p:sldLayoutId id="2147484146" r:id="rId6"/>
    <p:sldLayoutId id="2147483684" r:id="rId7"/>
    <p:sldLayoutId id="2147483685" r:id="rId8"/>
    <p:sldLayoutId id="2147483686" r:id="rId9"/>
    <p:sldLayoutId id="2147483687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18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4133" r:id="rId4"/>
    <p:sldLayoutId id="2147484158" r:id="rId5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73310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2" r:id="rId4"/>
    <p:sldLayoutId id="2147483711" r:id="rId5"/>
    <p:sldLayoutId id="2147483709" r:id="rId6"/>
    <p:sldLayoutId id="2147483710" r:id="rId7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534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9166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4208" r:id="rId2"/>
    <p:sldLayoutId id="2147484209" r:id="rId3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095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13" r:id="rId3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27B4B5E1-BAF6-BD09-568B-42B42EECBA88}"/>
              </a:ext>
            </a:extLst>
          </p:cNvPr>
          <p:cNvSpPr/>
          <p:nvPr/>
        </p:nvSpPr>
        <p:spPr>
          <a:xfrm>
            <a:off x="7680176" y="1354"/>
            <a:ext cx="4608512" cy="685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7AC4184-CC8D-028C-9762-DD8A3E968F14}"/>
              </a:ext>
            </a:extLst>
          </p:cNvPr>
          <p:cNvSpPr txBox="1"/>
          <p:nvPr/>
        </p:nvSpPr>
        <p:spPr>
          <a:xfrm>
            <a:off x="8680004" y="1501333"/>
            <a:ext cx="3392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>
                <a:solidFill>
                  <a:schemeClr val="bg1"/>
                </a:solidFill>
              </a:rPr>
              <a:t>Vi spiller musik nu – tjek dine lydindstillinger, hvis du ikke kan høre musikken.</a:t>
            </a:r>
          </a:p>
        </p:txBody>
      </p:sp>
      <p:pic>
        <p:nvPicPr>
          <p:cNvPr id="4" name="Grafik 3" descr="Diskenhed kontur">
            <a:extLst>
              <a:ext uri="{FF2B5EF4-FFF2-40B4-BE49-F238E27FC236}">
                <a16:creationId xmlns:a16="http://schemas.microsoft.com/office/drawing/2014/main" id="{8F30996B-5415-E296-7649-669FA10E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8308" y="1628800"/>
            <a:ext cx="637220" cy="63722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AABEEBB-8A2E-1386-EEDE-3291BB17EF4D}"/>
              </a:ext>
            </a:extLst>
          </p:cNvPr>
          <p:cNvSpPr txBox="1"/>
          <p:nvPr/>
        </p:nvSpPr>
        <p:spPr>
          <a:xfrm>
            <a:off x="8688388" y="2708920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Oplever du tekniske problemer, så tjek </a:t>
            </a:r>
            <a:r>
              <a:rPr lang="da-DK" sz="1600">
                <a:solidFill>
                  <a:schemeClr val="bg1"/>
                </a:solidFill>
              </a:rPr>
              <a:t>vores guide </a:t>
            </a:r>
            <a:r>
              <a:rPr lang="da-DK" sz="1600" dirty="0">
                <a:solidFill>
                  <a:schemeClr val="bg1"/>
                </a:solidFill>
              </a:rPr>
              <a:t>på schultz.dk/</a:t>
            </a:r>
            <a:r>
              <a:rPr lang="da-DK" sz="1600">
                <a:solidFill>
                  <a:schemeClr val="bg1"/>
                </a:solidFill>
              </a:rPr>
              <a:t>teknik - </a:t>
            </a:r>
            <a:r>
              <a:rPr lang="da-DK" sz="1600" dirty="0">
                <a:solidFill>
                  <a:schemeClr val="bg1"/>
                </a:solidFill>
              </a:rPr>
              <a:t>eller skriv til os via ”Q&amp;A” i øverste højre hjørne.</a:t>
            </a:r>
          </a:p>
        </p:txBody>
      </p:sp>
      <p:pic>
        <p:nvPicPr>
          <p:cNvPr id="6" name="Grafik 5" descr="Tilsluttet frakoblet kontur">
            <a:extLst>
              <a:ext uri="{FF2B5EF4-FFF2-40B4-BE49-F238E27FC236}">
                <a16:creationId xmlns:a16="http://schemas.microsoft.com/office/drawing/2014/main" id="{92778F2B-8D6D-E3F5-C747-0E7092D95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4292" y="2852936"/>
            <a:ext cx="792088" cy="79208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E141525-078D-A758-F634-3E734ECE49B9}"/>
              </a:ext>
            </a:extLst>
          </p:cNvPr>
          <p:cNvSpPr txBox="1"/>
          <p:nvPr/>
        </p:nvSpPr>
        <p:spPr>
          <a:xfrm>
            <a:off x="8688388" y="422108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>
                <a:solidFill>
                  <a:schemeClr val="bg1"/>
                </a:solidFill>
              </a:rPr>
              <a:t>Du får adgang til optagelsen og alle slides efter webinaret.</a:t>
            </a:r>
          </a:p>
        </p:txBody>
      </p:sp>
      <p:pic>
        <p:nvPicPr>
          <p:cNvPr id="8" name="Grafik 7" descr="Vlog kontur">
            <a:extLst>
              <a:ext uri="{FF2B5EF4-FFF2-40B4-BE49-F238E27FC236}">
                <a16:creationId xmlns:a16="http://schemas.microsoft.com/office/drawing/2014/main" id="{A6D5881A-893A-8C30-A7F7-0B6375905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68308" y="4185881"/>
            <a:ext cx="611271" cy="611271"/>
          </a:xfrm>
          <a:prstGeom prst="rect">
            <a:avLst/>
          </a:prstGeom>
        </p:spPr>
      </p:pic>
      <p:sp>
        <p:nvSpPr>
          <p:cNvPr id="9" name="Pladsholder til tekst 1">
            <a:extLst>
              <a:ext uri="{FF2B5EF4-FFF2-40B4-BE49-F238E27FC236}">
                <a16:creationId xmlns:a16="http://schemas.microsoft.com/office/drawing/2014/main" id="{749C16A8-64F8-A24E-9D7F-BEF455D49C74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7268327" cy="2160240"/>
          </a:xfrm>
          <a:prstGeom prst="rect">
            <a:avLst/>
          </a:prstGeom>
        </p:spPr>
        <p:txBody>
          <a:bodyPr/>
          <a:lstStyle>
            <a:lvl1pPr marL="2232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88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216000" algn="l" defTabSz="1219139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buNone/>
            </a:pPr>
            <a:r>
              <a:rPr lang="da-DK" sz="3600" dirty="0"/>
              <a:t>Nye regler om magtanvendelse (voksne i serviceloven)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2BA2B16C-1FF3-AB67-C123-6C471A7E8425}"/>
              </a:ext>
            </a:extLst>
          </p:cNvPr>
          <p:cNvSpPr txBox="1">
            <a:spLocks/>
          </p:cNvSpPr>
          <p:nvPr/>
        </p:nvSpPr>
        <p:spPr>
          <a:xfrm>
            <a:off x="407368" y="510806"/>
            <a:ext cx="7268327" cy="546100"/>
          </a:xfrm>
          <a:prstGeom prst="rect">
            <a:avLst/>
          </a:prstGeom>
        </p:spPr>
        <p:txBody>
          <a:bodyPr/>
          <a:lstStyle>
            <a:lvl1pPr marL="2232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88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216000" algn="l" defTabSz="1219139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buNone/>
            </a:pPr>
            <a:r>
              <a:rPr lang="da-DK" b="1">
                <a:solidFill>
                  <a:schemeClr val="accent6"/>
                </a:solidFill>
              </a:rPr>
              <a:t>VELKOMMEN TIL FAGLIG FREDAG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9CCBD1F-CEEB-30F3-80F5-7C7F38E92522}"/>
              </a:ext>
            </a:extLst>
          </p:cNvPr>
          <p:cNvSpPr txBox="1"/>
          <p:nvPr/>
        </p:nvSpPr>
        <p:spPr>
          <a:xfrm>
            <a:off x="7896200" y="59107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Værd at vide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E2D30FAE-5A4C-A3A1-66A6-961FF84DE2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5733256"/>
            <a:ext cx="1553911" cy="908720"/>
          </a:xfrm>
          <a:prstGeom prst="rect">
            <a:avLst/>
          </a:prstGeom>
        </p:spPr>
      </p:pic>
      <p:sp>
        <p:nvSpPr>
          <p:cNvPr id="21" name="Pladsholder til tekst 2">
            <a:extLst>
              <a:ext uri="{FF2B5EF4-FFF2-40B4-BE49-F238E27FC236}">
                <a16:creationId xmlns:a16="http://schemas.microsoft.com/office/drawing/2014/main" id="{3D61A734-62BE-166C-08C4-143906A03189}"/>
              </a:ext>
            </a:extLst>
          </p:cNvPr>
          <p:cNvSpPr txBox="1">
            <a:spLocks/>
          </p:cNvSpPr>
          <p:nvPr/>
        </p:nvSpPr>
        <p:spPr>
          <a:xfrm>
            <a:off x="407368" y="2708920"/>
            <a:ext cx="7268327" cy="546100"/>
          </a:xfrm>
          <a:prstGeom prst="rect">
            <a:avLst/>
          </a:prstGeom>
        </p:spPr>
        <p:txBody>
          <a:bodyPr/>
          <a:lstStyle>
            <a:lvl1pPr marL="2232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88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216000" algn="l" defTabSz="1219139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buNone/>
            </a:pPr>
            <a:r>
              <a:rPr lang="da-DK" dirty="0">
                <a:solidFill>
                  <a:schemeClr val="accent6"/>
                </a:solidFill>
              </a:rPr>
              <a:t>Med Birgitte Guldbrandsen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ABA968E4-79A6-125E-699C-200FF8BC6155}"/>
              </a:ext>
            </a:extLst>
          </p:cNvPr>
          <p:cNvSpPr txBox="1">
            <a:spLocks/>
          </p:cNvSpPr>
          <p:nvPr/>
        </p:nvSpPr>
        <p:spPr>
          <a:xfrm>
            <a:off x="407368" y="6311900"/>
            <a:ext cx="7268327" cy="546100"/>
          </a:xfrm>
          <a:prstGeom prst="rect">
            <a:avLst/>
          </a:prstGeom>
        </p:spPr>
        <p:txBody>
          <a:bodyPr/>
          <a:lstStyle>
            <a:lvl1pPr marL="2232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88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216000" algn="l" defTabSz="1219139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buNone/>
            </a:pPr>
            <a:r>
              <a:rPr lang="da-DK" sz="1600"/>
              <a:t>Webinaret starter om et øjeblik….</a:t>
            </a:r>
          </a:p>
        </p:txBody>
      </p:sp>
      <p:pic>
        <p:nvPicPr>
          <p:cNvPr id="14" name="Billede 13" descr="Et billede, der indeholder Ansigt, smil, person, tøj&#10;&#10;Automatisk genereret beskrivelse">
            <a:extLst>
              <a:ext uri="{FF2B5EF4-FFF2-40B4-BE49-F238E27FC236}">
                <a16:creationId xmlns:a16="http://schemas.microsoft.com/office/drawing/2014/main" id="{54B62C19-AED2-2B89-AB06-8D4C7AA20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86" y="1854000"/>
            <a:ext cx="6297398" cy="503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7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128 anvendelse af stofseler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eller lign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. til kørestol, andet hjælpemiddel, seng, stol, toilet (kræver forhåndsgodkendelse):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Lempelse af betingelser: </a:t>
            </a: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Krav om risiko for væsentlig personskade fjernes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– reglen kan nu anvendes hvis absolut påkrævet, og der er nærliggende risiko for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fare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for personskade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36227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Kan nu tillades i følgende tilfælde: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a) Ved fald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b) Ved uhensigtsmæssig sidestilling (terapeutfaglig vurdering)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c) Ved pludselige og ukontrollerbare bevægelser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Stk. 2 Selen hjælper en person med at udføre en handling, som uden sele ville være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særdeles begrænset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eller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anstrengt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b, c, stk. 2 (de nye muligheder) forudsætter, at borger ikke modsætter sig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67426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3. Nye § er om låsning og sikring af døre og låger. Kræver forhåndsgodkendelse: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pic>
        <p:nvPicPr>
          <p:cNvPr id="5" name="Grafik 4" descr="Lukket dør med massiv udfyldning">
            <a:extLst>
              <a:ext uri="{FF2B5EF4-FFF2-40B4-BE49-F238E27FC236}">
                <a16:creationId xmlns:a16="http://schemas.microsoft.com/office/drawing/2014/main" id="{BD9B90FD-6C48-0CB1-C0F6-11DB3D02B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000" y="2971800"/>
            <a:ext cx="3247200" cy="29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2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3. Nye § er om låsning og sikring af døre og låger. Kræver alle forhåndsgodkendelse: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Låsning og sikring af døre til fælles opholdsrum § 128 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Låsning og sikring af døre til servicearealer og fælleskøkkener 128 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Låsning og sikring af låger m.v. fra et bo- eller dagtilbuds udearealer 128 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1058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128 d Låsning og sikring af døre til fælles opholdsrum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6"/>
                </a:solidFill>
                <a:latin typeface="+mn-lt"/>
              </a:rPr>
              <a:t>Nærmeste dør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mellem en beboers bolig og fælles opholdsrum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Gentagne gange udvist grænseoverskridende eller konfliktskabende adfærd overfor de øvrige beboere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Kan ikke omfatte dør til beboers egen bolig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Krav om mindst én uaflåst adgang mellem beboers bolig og omhandlede fællesrum </a:t>
            </a:r>
          </a:p>
          <a:p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2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128 e Låsning og sikring af døre til servicearealer og fælleskøkkener: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Særlige døråbnere, låse eller på anden vis sikre døre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Til fælleskøkken eller servicearealer i et bo-eller dagtilbud, hvis en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Gentagne gange har udsat sig selv eller andre for fare eller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Forårsaget væsentlig ødelæggelse af genstande i det pågældende serviceareal eller fælleskøkken </a:t>
            </a:r>
          </a:p>
          <a:p>
            <a:pPr lvl="1"/>
            <a:r>
              <a:rPr lang="da-DK" sz="2000" dirty="0">
                <a:solidFill>
                  <a:srgbClr val="FF0000"/>
                </a:solidFill>
                <a:latin typeface="+mn-lt"/>
              </a:rPr>
              <a:t> </a:t>
            </a:r>
            <a:endParaRPr lang="da-DK" sz="20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48017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128 f Låsning og sikring af låger m.v. fra et bo- eller dagtilbuds udearealer 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En person udsætter sig selv eller andre for fare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Altid krav om én uaflåst dør </a:t>
            </a:r>
          </a:p>
          <a:p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8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OBS jf.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lovbemærkninger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kan øvrige personer/beboere have partsstatus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Hvis væsentlig, individuel og retlig interesse i sagens udfald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06586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4. Ændringer 1. juli 2024: Flytning uden samtykke §§ 129, 129a, 136 f</a:t>
            </a:r>
          </a:p>
          <a:p>
            <a:endParaRPr lang="da-DK" sz="2000" dirty="0"/>
          </a:p>
        </p:txBody>
      </p:sp>
      <p:pic>
        <p:nvPicPr>
          <p:cNvPr id="5" name="Grafik 4" descr="Lastbil med massiv udfyldning">
            <a:extLst>
              <a:ext uri="{FF2B5EF4-FFF2-40B4-BE49-F238E27FC236}">
                <a16:creationId xmlns:a16="http://schemas.microsoft.com/office/drawing/2014/main" id="{ECDD8C2A-89F0-3B10-90CE-C091192D7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1000" y="2971799"/>
            <a:ext cx="3112200" cy="23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4. Ændringer 1. juli 2024 Flytning uden samtykke §§ 129, 129a, 136 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Afgørelse om flytning uden samtykke omfatter – om nødvendigt - også afgørelse om udskrivning fra et botilbud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Målgruppen i § 129 a udvides fra kun sindslidende til personer med betydeligt og varigt nedsat psykisk funktionsevne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Familieretshuset skal have truffet afgørelse om værgemål inden flytteindstillingen sendes til Familieretshuset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7589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Med virkning fra 1. juli 2024: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1. Administrativ lettelse – mindre registrering og indberetning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2. Udvidelse af reglerne om særlige døråbnere og stofseler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3. Nye §’ er om låsning og sikring af døre og låger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4. ”Mindre” ændringer i ”flyttereglerne” §§ 129, 129 a, 136 f (demente)</a:t>
            </a: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Med virkning fra 1. januar 2025: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5. Udvidelse af § 124 d (fastholdelse mv.)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6. Nyt nævn til nye og mest indgribende former for magtanvendelse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51499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4. Ændringer 1. juli 2024 Flytning uden samtykke §§ 129, 129a, 136 f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OBS § 11 c i Retssikkerhedsloven ændres: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Samtykke kravet ved indhentelse af oplysninger kan fraviges i sager om flytning jf. §§ 129, 129 a, og 136 f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054642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5. Ændringer pr. 1. januar 2025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pic>
        <p:nvPicPr>
          <p:cNvPr id="5" name="Grafik 4" descr="Fyrværkeri kontur">
            <a:extLst>
              <a:ext uri="{FF2B5EF4-FFF2-40B4-BE49-F238E27FC236}">
                <a16:creationId xmlns:a16="http://schemas.microsoft.com/office/drawing/2014/main" id="{722074E8-B4B0-D305-A23B-1021F3D7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1000" y="2214000"/>
            <a:ext cx="3742200" cy="30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2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Ændringer pr. 1. januar 2025 </a:t>
            </a: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§ 124 d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om fastholdelse, tilbageholde, føre  - udvidet anvendelsesområde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Oprettelse af Det Socialfaglige Nævn vedr. Magtanvendelse over for Borgere med Handicap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§ 130 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Situationsbestemt kamerakig § 128 b, stk. 1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Låsning og sikring af skabe, skuffer m.v. § 128 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Adgang til borgerens bolig i et botilbud § 128 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611776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124 d stk. 1 løsne en persons greb i anden person eller håndtag til en anden persons bolig – grænseoverskridende eller konfliktskabende adfærd 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Stk. 2. Fastholde, tilbageholde, føre …hvis nødvendigt for at sikre andres,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tryghed, værdighed og sikkerhed,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Meget grænseoverskridende adfærd eller meget konfliktskabede adfærd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Adfærd til fare for sig selv eller andre eller i situationer, hvor en </a:t>
            </a:r>
            <a:r>
              <a:rPr lang="da-DK" sz="2000">
                <a:solidFill>
                  <a:schemeClr val="accent6"/>
                </a:solidFill>
                <a:latin typeface="+mn-lt"/>
              </a:rPr>
              <a:t>person uønsket er gået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ind i en anden persons bolig i et botilbud 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142615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Situationsbestemt kamerakig i en afgrænset periode § 128 b stk. 1.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Påkrævet for at afværge risiko for personskade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Der skal være tydelig indikator for, hvornår kameraet er tændt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Billeder skal vises i direkte tid – video må ikke blive gemt, optaget, lagret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65192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Låsning, sikring af skabe, skuffer m.v. § 128 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Afgrænset periode - Helt særlige situationer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Omfatter kun borgers skabe og skuffer i borgers bolig i botilbuddet dvs. ikke skabe og skuffer i fællesarealer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Gentagne gange har anvendt genstande til at påføre sig selv eller andre væsentlig personskade eller til at forårsage væsentlig tingsskade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Kan begrænses til bestemt tidsrum fx natten </a:t>
            </a:r>
          </a:p>
        </p:txBody>
      </p:sp>
    </p:spTree>
    <p:extLst>
      <p:ext uri="{BB962C8B-B14F-4D97-AF65-F5344CB8AC3E}">
        <p14:creationId xmlns:p14="http://schemas.microsoft.com/office/powerpoint/2010/main" val="135221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 Adgang til en beboers bolig i et botilbud § 128 h.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Aflåst eller på anden måde sikret yderdør til en bolig i et botilbud må åbnes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Absolut nødvendigt for at undgå en væsentlig og nærliggende risiko for, at beboeren forårsager væsentlig og alvorlig personskade på sig selv </a:t>
            </a:r>
            <a:r>
              <a:rPr lang="da-DK" sz="2000">
                <a:solidFill>
                  <a:schemeClr val="accent6"/>
                </a:solidFill>
                <a:latin typeface="+mn-lt"/>
              </a:rPr>
              <a:t>eller andre eller</a:t>
            </a: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En væsentlig sundhedsmæssig risiko for beboeren eller andre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Periode må ikke overstige 12 måneder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662637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 Schultz har lavet oversigt med alle ændringer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Fx vi afventer ny bekendtgørelse om hvilke tryghedsskabende velfærdsteknologier der bliver lovlige – indtil anvender vi den nuværende </a:t>
            </a:r>
          </a:p>
          <a:p>
            <a:r>
              <a:rPr lang="da-DK" sz="2000">
                <a:solidFill>
                  <a:schemeClr val="accent6"/>
                </a:solidFill>
                <a:latin typeface="+mn-lt"/>
              </a:rPr>
              <a:t>	Bekendtgørelse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nr. 402 af 20. april 2024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425719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A8E7A22-D5A3-DE70-CA9D-F687E1DB22A2}"/>
              </a:ext>
            </a:extLst>
          </p:cNvPr>
          <p:cNvSpPr txBox="1"/>
          <p:nvPr/>
        </p:nvSpPr>
        <p:spPr>
          <a:xfrm>
            <a:off x="741000" y="2030646"/>
            <a:ext cx="8775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j-lt"/>
              </a:rPr>
              <a:t>Magtanvendelse og andre indgreb efter serviceloven</a:t>
            </a:r>
          </a:p>
          <a:p>
            <a:endParaRPr lang="da-DK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j-lt"/>
              </a:rPr>
              <a:t>Sagsbehandling ved magtanvendelse og andre indgreb efter serviceloven</a:t>
            </a:r>
          </a:p>
          <a:p>
            <a:endParaRPr lang="da-DK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j-lt"/>
              </a:rPr>
              <a:t>Optagelse i botilbud uden samtykke</a:t>
            </a:r>
          </a:p>
          <a:p>
            <a:endParaRPr lang="da-DK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j-lt"/>
              </a:rPr>
              <a:t>Værgemål</a:t>
            </a:r>
          </a:p>
          <a:p>
            <a:pPr lvl="1"/>
            <a:endParaRPr lang="da-DK" dirty="0">
              <a:solidFill>
                <a:schemeClr val="accent6"/>
              </a:solidFill>
              <a:latin typeface="+mj-lt"/>
            </a:endParaRPr>
          </a:p>
          <a:p>
            <a:pPr lvl="1"/>
            <a:br>
              <a:rPr lang="da-DK" dirty="0">
                <a:solidFill>
                  <a:schemeClr val="accent6"/>
                </a:solidFill>
                <a:latin typeface="+mj-lt"/>
              </a:rPr>
            </a:br>
            <a:endParaRPr lang="da-DK" sz="1600" dirty="0">
              <a:solidFill>
                <a:schemeClr val="accent6"/>
              </a:solidFill>
              <a:latin typeface="+mj-lt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j-lt"/>
              </a:rPr>
              <a:t>Find kurserne på Campus  https://www.schultzcampus.dk/kurser</a:t>
            </a:r>
            <a:endParaRPr lang="da-DK" sz="20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E8309D1-DE0F-3815-7F3B-E571D7DB2BF9}"/>
              </a:ext>
            </a:extLst>
          </p:cNvPr>
          <p:cNvSpPr txBox="1"/>
          <p:nvPr/>
        </p:nvSpPr>
        <p:spPr>
          <a:xfrm>
            <a:off x="695400" y="764704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953A8C"/>
                </a:solidFill>
              </a:rPr>
              <a:t>Kurser med relation til magtanvendelse (voksne) på Campus 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21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0AFBF7B7-83D6-3CB9-6CBD-A8281D9CC495}"/>
              </a:ext>
            </a:extLst>
          </p:cNvPr>
          <p:cNvSpPr txBox="1"/>
          <p:nvPr/>
        </p:nvSpPr>
        <p:spPr>
          <a:xfrm>
            <a:off x="767408" y="80176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rgbClr val="953A8C"/>
                </a:solidFill>
              </a:rPr>
              <a:t>FAGLIG FREDAG I SEPTEMBER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9DE72A9A-078C-21DE-368A-64D2C0BC595D}"/>
              </a:ext>
            </a:extLst>
          </p:cNvPr>
          <p:cNvGrpSpPr/>
          <p:nvPr/>
        </p:nvGrpSpPr>
        <p:grpSpPr>
          <a:xfrm>
            <a:off x="767408" y="1988840"/>
            <a:ext cx="6096000" cy="1754327"/>
            <a:chOff x="767408" y="2453751"/>
            <a:chExt cx="6096000" cy="1754327"/>
          </a:xfrm>
        </p:grpSpPr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5ADEC6C6-80C2-C0B3-2C24-04B03A5053DC}"/>
                </a:ext>
              </a:extLst>
            </p:cNvPr>
            <p:cNvSpPr txBox="1"/>
            <p:nvPr/>
          </p:nvSpPr>
          <p:spPr>
            <a:xfrm>
              <a:off x="767408" y="2453751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1800" b="1" i="0" cap="all" dirty="0">
                  <a:solidFill>
                    <a:srgbClr val="404040"/>
                  </a:solidFill>
                  <a:effectLst/>
                  <a:latin typeface="Tahoma" panose="020B0604030504040204" pitchFamily="34" charset="0"/>
                </a:rPr>
                <a:t>konflikthåndtering</a:t>
              </a:r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37601A72-E8A0-00E0-10FC-67ABD1ACED79}"/>
                </a:ext>
              </a:extLst>
            </p:cNvPr>
            <p:cNvSpPr txBox="1"/>
            <p:nvPr/>
          </p:nvSpPr>
          <p:spPr>
            <a:xfrm>
              <a:off x="767408" y="383874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1800" b="1" i="0" cap="all" dirty="0">
                  <a:solidFill>
                    <a:srgbClr val="404040"/>
                  </a:solidFill>
                  <a:effectLst/>
                  <a:latin typeface="Tahoma" panose="020B0604030504040204" pitchFamily="34" charset="0"/>
                </a:rPr>
                <a:t>DEN 27. september 2024 KL. 9.00-9.45</a:t>
              </a:r>
            </a:p>
          </p:txBody>
        </p: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08395340-A420-BA4C-86AA-62EFF9C554C2}"/>
                </a:ext>
              </a:extLst>
            </p:cNvPr>
            <p:cNvSpPr txBox="1"/>
            <p:nvPr/>
          </p:nvSpPr>
          <p:spPr>
            <a:xfrm>
              <a:off x="767408" y="3284748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800" dirty="0">
                  <a:solidFill>
                    <a:srgbClr val="953A8C"/>
                  </a:solidFill>
                </a:rPr>
                <a:t>Med Henrik Møller </a:t>
              </a:r>
            </a:p>
          </p:txBody>
        </p:sp>
      </p:grpSp>
      <p:sp>
        <p:nvSpPr>
          <p:cNvPr id="3" name="Tekstfelt 2">
            <a:extLst>
              <a:ext uri="{FF2B5EF4-FFF2-40B4-BE49-F238E27FC236}">
                <a16:creationId xmlns:a16="http://schemas.microsoft.com/office/drawing/2014/main" id="{625901FB-8513-1893-D7B6-935FE6B85FD3}"/>
              </a:ext>
            </a:extLst>
          </p:cNvPr>
          <p:cNvSpPr txBox="1"/>
          <p:nvPr/>
        </p:nvSpPr>
        <p:spPr>
          <a:xfrm>
            <a:off x="767408" y="60932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/>
              <a:t>Tilmeld dig på Schultz.dk</a:t>
            </a:r>
          </a:p>
        </p:txBody>
      </p:sp>
      <p:pic>
        <p:nvPicPr>
          <p:cNvPr id="8" name="Billede 7" descr="Et billede, der indeholder Ansigt, skjorte/bluse/T-shirt, person, Skjorte&#10;&#10;Automatisk genereret beskrivelse">
            <a:extLst>
              <a:ext uri="{FF2B5EF4-FFF2-40B4-BE49-F238E27FC236}">
                <a16:creationId xmlns:a16="http://schemas.microsoft.com/office/drawing/2014/main" id="{5D79F07F-1CC1-7784-96F7-A9928F53B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45" y="882203"/>
            <a:ext cx="7469744" cy="5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1. Administrativ lettelse – mindre registrering og indberetning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pic>
        <p:nvPicPr>
          <p:cNvPr id="9" name="Grafik 8" descr="Bærbar computer med massiv udfyldning">
            <a:extLst>
              <a:ext uri="{FF2B5EF4-FFF2-40B4-BE49-F238E27FC236}">
                <a16:creationId xmlns:a16="http://schemas.microsoft.com/office/drawing/2014/main" id="{A9C215FF-42F1-A319-D406-52F740553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000" y="2971800"/>
            <a:ext cx="3427200" cy="2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3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5798DBF-770E-63E4-BE9C-248203F76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204000"/>
            <a:ext cx="8568552" cy="1907627"/>
          </a:xfrm>
        </p:spPr>
        <p:txBody>
          <a:bodyPr/>
          <a:lstStyle/>
          <a:p>
            <a:pPr algn="l"/>
            <a:r>
              <a:rPr lang="da-DK" sz="2400" dirty="0"/>
              <a:t>du kan få adgang til mange </a:t>
            </a:r>
            <a:r>
              <a:rPr lang="da-DK" sz="2400" b="1" dirty="0"/>
              <a:t>flere faglige kurser </a:t>
            </a:r>
            <a:r>
              <a:rPr lang="da-DK" sz="2400" dirty="0"/>
              <a:t>i </a:t>
            </a:r>
            <a:br>
              <a:rPr lang="da-DK" sz="2400" dirty="0"/>
            </a:br>
            <a:r>
              <a:rPr lang="da-DK" sz="2400" dirty="0"/>
              <a:t>Schultz Campus, hvis din arbejdsplads har abonnement</a:t>
            </a:r>
          </a:p>
          <a:p>
            <a:pPr algn="l"/>
            <a:endParaRPr lang="da-DK" sz="2400" dirty="0"/>
          </a:p>
          <a:p>
            <a:pPr algn="l"/>
            <a:endParaRPr lang="da-DK" sz="24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C344F8-C841-7A90-DD78-257FB0EA84D0}"/>
              </a:ext>
            </a:extLst>
          </p:cNvPr>
          <p:cNvSpPr txBox="1">
            <a:spLocks/>
          </p:cNvSpPr>
          <p:nvPr/>
        </p:nvSpPr>
        <p:spPr>
          <a:xfrm>
            <a:off x="4439816" y="1412776"/>
            <a:ext cx="4680520" cy="546100"/>
          </a:xfrm>
          <a:prstGeom prst="rect">
            <a:avLst/>
          </a:prstGeom>
        </p:spPr>
        <p:txBody>
          <a:bodyPr/>
          <a:lstStyle>
            <a:lvl1pPr marL="2232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200" indent="-216000" algn="l" defTabSz="1219139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88000" algn="l" defTabSz="1219139" rtl="0" eaLnBrk="1" latinLnBrk="0" hangingPunct="1">
              <a:spcBef>
                <a:spcPts val="0"/>
              </a:spcBef>
              <a:spcAft>
                <a:spcPts val="45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216000" algn="l" defTabSz="1219139" rtl="0" eaLnBrk="1" latinLnBrk="0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buNone/>
            </a:pPr>
            <a:r>
              <a:rPr lang="da-DK" sz="3000" b="1">
                <a:solidFill>
                  <a:schemeClr val="accent6"/>
                </a:solidFill>
              </a:rPr>
              <a:t>TAK FOR I DAG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0213462-DDBD-9BE7-A3CC-6E834402FC8E}"/>
              </a:ext>
            </a:extLst>
          </p:cNvPr>
          <p:cNvSpPr txBox="1"/>
          <p:nvPr/>
        </p:nvSpPr>
        <p:spPr>
          <a:xfrm>
            <a:off x="4619836" y="24208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/>
              <a:t>Vidste du, at ….?</a:t>
            </a:r>
          </a:p>
        </p:txBody>
      </p:sp>
      <p:pic>
        <p:nvPicPr>
          <p:cNvPr id="6" name="Grafik 5" descr="Afkrydsning med massiv udfyldning">
            <a:extLst>
              <a:ext uri="{FF2B5EF4-FFF2-40B4-BE49-F238E27FC236}">
                <a16:creationId xmlns:a16="http://schemas.microsoft.com/office/drawing/2014/main" id="{8FABD5AE-475B-08D3-DF90-B4C5005A9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1160" y="3023816"/>
            <a:ext cx="986408" cy="9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E685DF80-5D7C-E692-793E-199C76F4A72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666"/>
          <a:ext cx="8128000" cy="420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596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8325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Forhåndsgodkendte F.eks.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>
                          <a:solidFill>
                            <a:schemeClr val="tx1"/>
                          </a:solidFill>
                        </a:rPr>
                        <a:t>”Akutte”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Særlige døråbnere §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Fastholdelse mv. § 124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74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Stofseler mv. § 128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Afværgehjælp § 124 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456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Tryghedsskabende velfærdsteknologi § 128 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Nødret, Nødværge, uden hjemmel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61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Låse/sikre yderdøre eller vinduer til egen bolig i botilbud § 128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m.v.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26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29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Registrering og indberetning på baggrund af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forhåndsgodkendte magtanvendelser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fx stofseler § 128, særlige døråbnere § 125:</a:t>
            </a:r>
            <a:endParaRPr lang="da-DK" sz="2000" b="1" dirty="0">
              <a:solidFill>
                <a:schemeClr val="accent6"/>
              </a:solidFill>
              <a:latin typeface="+mn-lt"/>
            </a:endParaRP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Hovedregel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: De forhåndsgodkendte magtanvendelser –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skøn over antallet af indgreb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– registrering og indberetning senest når den kommunale afgørelse ophører</a:t>
            </a: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Undtagelse 1: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  Hvis der sker en ændring, så betingelserne for forhåndsgodkendelse ikke længere er opfyldt </a:t>
            </a: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Undtagelse 2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: Hvis personen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modsætter sig kraftigt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, skal der straks foretages registrering og indberetning </a:t>
            </a:r>
          </a:p>
          <a:p>
            <a:pPr lvl="1"/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lvl="1"/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lvl="1"/>
            <a:r>
              <a:rPr lang="da-DK" sz="2000" dirty="0">
                <a:solidFill>
                  <a:schemeClr val="accent6"/>
                </a:solidFill>
                <a:latin typeface="+mn-lt"/>
              </a:rPr>
              <a:t> </a:t>
            </a:r>
            <a:endParaRPr lang="da-DK" sz="2000" dirty="0"/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86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b="1" dirty="0">
                <a:solidFill>
                  <a:schemeClr val="accent6"/>
                </a:solidFill>
                <a:latin typeface="+mn-lt"/>
              </a:rPr>
              <a:t>Særligt om epilepsialarmer § 128 b stk. 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Epilepsi alarmer og lignende anfalds-alarmer er ikke magtanvendelse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Skal ikke længere forhåndsgodkendes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Skal ikke længere registreres og indberettes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59456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2. Vigtige udvidelser af reglerne om særlige døråbnere og stofseler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pic>
        <p:nvPicPr>
          <p:cNvPr id="5" name="Grafik 4" descr="Sikkerhedssele kontur">
            <a:extLst>
              <a:ext uri="{FF2B5EF4-FFF2-40B4-BE49-F238E27FC236}">
                <a16:creationId xmlns:a16="http://schemas.microsoft.com/office/drawing/2014/main" id="{CB86B8DC-E061-D07D-D8EF-BF3909068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000" y="2971800"/>
            <a:ext cx="5355000" cy="2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2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Vigtige udvidelser af reglerne om særlige døråbnere og stofseler </a:t>
            </a:r>
          </a:p>
          <a:p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6"/>
                </a:solidFill>
                <a:latin typeface="+mn-lt"/>
              </a:rPr>
              <a:t>Særlige døråbnere § 125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– flere muligheder for fysisk placering af særlige døråbnere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6"/>
                </a:solidFill>
                <a:latin typeface="+mn-lt"/>
              </a:rPr>
              <a:t>Stofseler m.v. § 128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– Flere situationer hvor stofseler el. lign. kan tillades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52193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F6312D-3B8D-2EA4-9139-0630FA7A1FB1}"/>
              </a:ext>
            </a:extLst>
          </p:cNvPr>
          <p:cNvSpPr>
            <a:spLocks noGrp="1"/>
          </p:cNvSpPr>
          <p:nvPr/>
        </p:nvSpPr>
        <p:spPr>
          <a:xfrm>
            <a:off x="1296075" y="1555751"/>
            <a:ext cx="9599850" cy="374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rgbClr val="7762DD"/>
                </a:solidFill>
                <a:latin typeface="Ivar Headlin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Ivar Headlin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§ 125 særlige døråbnere (kræver forhåndsgodkendelse): Flere muligheder for fysisk placering af særlige døråbnere.</a:t>
            </a:r>
          </a:p>
          <a:p>
            <a:r>
              <a:rPr lang="da-DK" sz="2000" dirty="0">
                <a:solidFill>
                  <a:schemeClr val="accent6"/>
                </a:solidFill>
                <a:latin typeface="+mn-lt"/>
              </a:rPr>
              <a:t>Reglen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udvides,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 så særlige døråbnere kan opsættes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andre steder </a:t>
            </a:r>
            <a:r>
              <a:rPr lang="da-DK" sz="2000" dirty="0">
                <a:solidFill>
                  <a:schemeClr val="accent6"/>
                </a:solidFill>
                <a:latin typeface="+mn-lt"/>
              </a:rPr>
              <a:t>end ved bo- eller dagtilbuddets yderdøre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Ved bo – eller dagtilbuddets døre, der tilhører og afgrænser konkrete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afdelinger eller </a:t>
            </a:r>
            <a:r>
              <a:rPr lang="da-DK" sz="2000" b="1" dirty="0" err="1">
                <a:solidFill>
                  <a:schemeClr val="accent6"/>
                </a:solidFill>
                <a:latin typeface="+mn-lt"/>
              </a:rPr>
              <a:t>boenheder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b="1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6"/>
                </a:solidFill>
                <a:latin typeface="+mn-lt"/>
              </a:rPr>
              <a:t>Ved låger m.v., der fungerer som udgang fra bo- eller dagtilbuddets </a:t>
            </a:r>
            <a:r>
              <a:rPr lang="da-DK" sz="2000" b="1" dirty="0">
                <a:solidFill>
                  <a:schemeClr val="accent6"/>
                </a:solidFill>
                <a:latin typeface="+mn-lt"/>
              </a:rPr>
              <a:t>omgivende udeareal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lvl="1"/>
            <a:endParaRPr lang="da-DK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2254220020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3A0C18F0-B829-4355-ABE6-4607D2F4A339}"/>
    </a:ext>
  </a:extLst>
</a:theme>
</file>

<file path=ppt/theme/theme2.xml><?xml version="1.0" encoding="utf-8"?>
<a:theme xmlns:a="http://schemas.openxmlformats.org/drawingml/2006/main" name="Agenda, index, pause, teame, visitkort slut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8DDC9B10-6AB3-46F8-95E2-1D7E8925A619}"/>
    </a:ext>
  </a:extLst>
</a:theme>
</file>

<file path=ppt/theme/theme3.xml><?xml version="1.0" encoding="utf-8"?>
<a:theme xmlns:a="http://schemas.openxmlformats.org/drawingml/2006/main" name="Indhold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81D5A2AE-3B75-423C-9233-4A88A69B6E10}"/>
    </a:ext>
  </a:extLst>
</a:theme>
</file>

<file path=ppt/theme/theme4.xml><?xml version="1.0" encoding="utf-8"?>
<a:theme xmlns:a="http://schemas.openxmlformats.org/drawingml/2006/main" name="Schultz CVI 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57192E4E-7DE9-4F0B-A761-EC7BE70EB317}"/>
    </a:ext>
  </a:extLst>
</a:theme>
</file>

<file path=ppt/theme/theme5.xml><?xml version="1.0" encoding="utf-8"?>
<a:theme xmlns:a="http://schemas.openxmlformats.org/drawingml/2006/main" name="Pagebreaker, citater, testimonial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FABD4282-1EC0-4CFC-B94C-05FDDFFC7AB1}"/>
    </a:ext>
  </a:extLst>
</a:theme>
</file>

<file path=ppt/theme/theme6.xml><?xml version="1.0" encoding="utf-8"?>
<a:theme xmlns:a="http://schemas.openxmlformats.org/drawingml/2006/main" name="Foto 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215ACAAB-9539-45EA-AF50-227A493420D3}"/>
    </a:ext>
  </a:extLst>
</a:theme>
</file>

<file path=ppt/theme/theme7.xml><?xml version="1.0" encoding="utf-8"?>
<a:theme xmlns:a="http://schemas.openxmlformats.org/drawingml/2006/main" name="Film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877648A8-8370-4935-A4BA-6589AE7D7819}"/>
    </a:ext>
  </a:extLst>
</a:theme>
</file>

<file path=ppt/theme/theme8.xml><?xml version="1.0" encoding="utf-8"?>
<a:theme xmlns:a="http://schemas.openxmlformats.org/drawingml/2006/main" name="Blank + Baggrund til flexibel layout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TZ_ Lightversion_Powerpointtemplate_v05.pptx" id="{23DE3846-B350-4D48-96CC-C4B2E734B358}" vid="{6C892C82-DFE4-4315-855D-F35079E584F5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EEC340290DD749A442AAD05CA05277" ma:contentTypeVersion="17" ma:contentTypeDescription="Opret et nyt dokument." ma:contentTypeScope="" ma:versionID="e3f23d926572fb4157e28d67ec798523">
  <xsd:schema xmlns:xsd="http://www.w3.org/2001/XMLSchema" xmlns:xs="http://www.w3.org/2001/XMLSchema" xmlns:p="http://schemas.microsoft.com/office/2006/metadata/properties" xmlns:ns2="c377ace6-a34c-4dec-9772-0826231f5fe6" xmlns:ns3="d3fa4c72-b486-4b99-bbb9-8260e5abcaff" xmlns:ns4="6ec7a9dc-1f75-4aab-b8f6-24357049ced1" targetNamespace="http://schemas.microsoft.com/office/2006/metadata/properties" ma:root="true" ma:fieldsID="5992e6bd43535dc612236085cae13a92" ns2:_="" ns3:_="" ns4:_="">
    <xsd:import namespace="c377ace6-a34c-4dec-9772-0826231f5fe6"/>
    <xsd:import namespace="d3fa4c72-b486-4b99-bbb9-8260e5abcaff"/>
    <xsd:import namespace="6ec7a9dc-1f75-4aab-b8f6-24357049ce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77ace6-a34c-4dec-9772-0826231f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fe30839-206a-4955-90f4-24cce9e23e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a4c72-b486-4b99-bbb9-8260e5abcaf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7a9dc-1f75-4aab-b8f6-24357049ce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c5439e3-8f29-44b9-b6d3-6708bfb3a0a2}" ma:internalName="TaxCatchAll" ma:showField="CatchAllData" ma:web="6ec7a9dc-1f75-4aab-b8f6-24357049ce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c7a9dc-1f75-4aab-b8f6-24357049ced1" xsi:nil="true"/>
    <lcf76f155ced4ddcb4097134ff3c332f xmlns="c377ace6-a34c-4dec-9772-0826231f5fe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8EBB06-EEEF-4AD2-9DF5-A9700474C3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77ace6-a34c-4dec-9772-0826231f5fe6"/>
    <ds:schemaRef ds:uri="d3fa4c72-b486-4b99-bbb9-8260e5abcaff"/>
    <ds:schemaRef ds:uri="6ec7a9dc-1f75-4aab-b8f6-24357049c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8E3D4D-37EB-4413-935C-7F4F9EFDBD6F}">
  <ds:schemaRefs>
    <ds:schemaRef ds:uri="6ec7a9dc-1f75-4aab-b8f6-24357049ced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55f3d7d8-67f1-49f8-a91d-8eef4f07f82a"/>
    <ds:schemaRef ds:uri="ff064afc-6db9-42f5-83d9-0aedcfe13aee"/>
    <ds:schemaRef ds:uri="http://schemas.microsoft.com/office/2006/metadata/properties"/>
    <ds:schemaRef ds:uri="a1879cba-295c-4318-8ff8-a827f4829349"/>
    <ds:schemaRef ds:uri="c377ace6-a34c-4dec-9772-0826231f5fe6"/>
  </ds:schemaRefs>
</ds:datastoreItem>
</file>

<file path=customXml/itemProps3.xml><?xml version="1.0" encoding="utf-8"?>
<ds:datastoreItem xmlns:ds="http://schemas.openxmlformats.org/officeDocument/2006/customXml" ds:itemID="{FC0D99DC-6FBC-4A5F-85D1-ED3E44A46F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SCHULTZ_ Lightversion_Powerpointtemplate_v05</Template>
  <TotalTime>1446</TotalTime>
  <Words>1438</Words>
  <Application>Microsoft Office PowerPoint</Application>
  <PresentationFormat>Widescreen</PresentationFormat>
  <Paragraphs>192</Paragraphs>
  <Slides>30</Slides>
  <Notes>22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30</vt:i4>
      </vt:variant>
    </vt:vector>
  </HeadingPairs>
  <TitlesOfParts>
    <vt:vector size="41" baseType="lpstr">
      <vt:lpstr>Arial</vt:lpstr>
      <vt:lpstr>Calibri</vt:lpstr>
      <vt:lpstr>Tahoma</vt:lpstr>
      <vt:lpstr>Forside</vt:lpstr>
      <vt:lpstr>Agenda, index, pause, teame, visitkort slut</vt:lpstr>
      <vt:lpstr>Indhold</vt:lpstr>
      <vt:lpstr>Schultz CVI </vt:lpstr>
      <vt:lpstr>Pagebreaker, citater, testimonial</vt:lpstr>
      <vt:lpstr>Foto </vt:lpstr>
      <vt:lpstr>Film</vt:lpstr>
      <vt:lpstr>Blank + Baggrund til flexibel layout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Stine Blaavand Blichfeldt</dc:creator>
  <cp:lastModifiedBy>Mona Susanne Walther</cp:lastModifiedBy>
  <cp:revision>178</cp:revision>
  <dcterms:created xsi:type="dcterms:W3CDTF">2023-03-15T11:50:23Z</dcterms:created>
  <dcterms:modified xsi:type="dcterms:W3CDTF">2024-08-22T07:23:10Z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0x010100A9EEC340290DD749A442AAD05CA05277</vt:lpwstr>
  </property>
  <property fmtid="{D5CDD505-2E9C-101B-9397-08002B2CF9AE}" pid="3" name="MediaServiceImageTags">
    <vt:lpwstr/>
  </property>
</Properties>
</file>